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1" r:id="rId5"/>
    <p:sldId id="262" r:id="rId6"/>
    <p:sldId id="269" r:id="rId7"/>
    <p:sldId id="263" r:id="rId8"/>
    <p:sldId id="260" r:id="rId9"/>
    <p:sldId id="268" r:id="rId10"/>
    <p:sldId id="266" r:id="rId11"/>
    <p:sldId id="264" r:id="rId12"/>
    <p:sldId id="267" r:id="rId13"/>
    <p:sldId id="265" r:id="rId14"/>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presProps" Target="pres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E9CEBCC-D928-8B43-AF5B-1D1972670B2D}"/>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E1FA7989-8148-2C4A-A1A4-D2C0BF38C9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EF3ACC63-7D5C-2843-86CA-E4AE34A44100}"/>
              </a:ext>
            </a:extLst>
          </p:cNvPr>
          <p:cNvSpPr>
            <a:spLocks noGrp="1"/>
          </p:cNvSpPr>
          <p:nvPr>
            <p:ph type="dt" sz="half" idx="10"/>
          </p:nvPr>
        </p:nvSpPr>
        <p:spPr/>
        <p:txBody>
          <a:bodyPr/>
          <a:lstStyle/>
          <a:p>
            <a:fld id="{E18FE0E2-FCBA-7C45-BB9A-638D7C2118F1}" type="datetimeFigureOut">
              <a:rPr lang="en-US" altLang="zh-TW"/>
              <a:t>5/13/2022</a:t>
            </a:fld>
            <a:endParaRPr lang="zh-TW" altLang="en-US"/>
          </a:p>
        </p:txBody>
      </p:sp>
      <p:sp>
        <p:nvSpPr>
          <p:cNvPr id="5" name="頁尾版面配置區 4">
            <a:extLst>
              <a:ext uri="{FF2B5EF4-FFF2-40B4-BE49-F238E27FC236}">
                <a16:creationId xmlns:a16="http://schemas.microsoft.com/office/drawing/2014/main" id="{0E0F9AD6-8005-1842-9E31-314609A4AC8A}"/>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4AA0A06C-0186-F744-AD93-4BF13F5E24C0}"/>
              </a:ext>
            </a:extLst>
          </p:cNvPr>
          <p:cNvSpPr>
            <a:spLocks noGrp="1"/>
          </p:cNvSpPr>
          <p:nvPr>
            <p:ph type="sldNum" sz="quarter" idx="12"/>
          </p:nvPr>
        </p:nvSpPr>
        <p:spPr/>
        <p:txBody>
          <a:bodyPr/>
          <a:lstStyle/>
          <a:p>
            <a:fld id="{886CB5D9-C114-1842-B7B3-CD5491088011}" type="slidenum">
              <a:rPr lang="en-US" altLang="zh-TW"/>
              <a:t>‹#›</a:t>
            </a:fld>
            <a:endParaRPr lang="zh-TW" altLang="en-US"/>
          </a:p>
        </p:txBody>
      </p:sp>
    </p:spTree>
    <p:extLst>
      <p:ext uri="{BB962C8B-B14F-4D97-AF65-F5344CB8AC3E}">
        <p14:creationId xmlns:p14="http://schemas.microsoft.com/office/powerpoint/2010/main" val="148371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006208D-D3C6-EF4B-9D90-119366B0B34B}"/>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945406CC-8E37-7A42-B1E8-597A64C4F89C}"/>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E83D6A41-C446-3E46-970E-322BC95BAE02}"/>
              </a:ext>
            </a:extLst>
          </p:cNvPr>
          <p:cNvSpPr>
            <a:spLocks noGrp="1"/>
          </p:cNvSpPr>
          <p:nvPr>
            <p:ph type="dt" sz="half" idx="10"/>
          </p:nvPr>
        </p:nvSpPr>
        <p:spPr/>
        <p:txBody>
          <a:bodyPr/>
          <a:lstStyle/>
          <a:p>
            <a:fld id="{E18FE0E2-FCBA-7C45-BB9A-638D7C2118F1}" type="datetimeFigureOut">
              <a:rPr lang="en-US" altLang="zh-TW"/>
              <a:t>5/13/2022</a:t>
            </a:fld>
            <a:endParaRPr lang="zh-TW" altLang="en-US"/>
          </a:p>
        </p:txBody>
      </p:sp>
      <p:sp>
        <p:nvSpPr>
          <p:cNvPr id="5" name="頁尾版面配置區 4">
            <a:extLst>
              <a:ext uri="{FF2B5EF4-FFF2-40B4-BE49-F238E27FC236}">
                <a16:creationId xmlns:a16="http://schemas.microsoft.com/office/drawing/2014/main" id="{BE4467D8-26EC-FF4A-8CBF-13B3C400F197}"/>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77BAA308-B305-304F-8BF9-3C32ED529B7D}"/>
              </a:ext>
            </a:extLst>
          </p:cNvPr>
          <p:cNvSpPr>
            <a:spLocks noGrp="1"/>
          </p:cNvSpPr>
          <p:nvPr>
            <p:ph type="sldNum" sz="quarter" idx="12"/>
          </p:nvPr>
        </p:nvSpPr>
        <p:spPr/>
        <p:txBody>
          <a:bodyPr/>
          <a:lstStyle/>
          <a:p>
            <a:fld id="{886CB5D9-C114-1842-B7B3-CD5491088011}" type="slidenum">
              <a:rPr lang="en-US" altLang="zh-TW"/>
              <a:t>‹#›</a:t>
            </a:fld>
            <a:endParaRPr lang="zh-TW" altLang="en-US"/>
          </a:p>
        </p:txBody>
      </p:sp>
    </p:spTree>
    <p:extLst>
      <p:ext uri="{BB962C8B-B14F-4D97-AF65-F5344CB8AC3E}">
        <p14:creationId xmlns:p14="http://schemas.microsoft.com/office/powerpoint/2010/main" val="3180856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9E67F4-6901-764F-9FA7-5D8547D559BD}"/>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773C1D9C-E7F7-8B4F-B280-2376919959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04E390F7-7224-8E4D-A6EF-ABE4452200A6}"/>
              </a:ext>
            </a:extLst>
          </p:cNvPr>
          <p:cNvSpPr>
            <a:spLocks noGrp="1"/>
          </p:cNvSpPr>
          <p:nvPr>
            <p:ph type="dt" sz="half" idx="10"/>
          </p:nvPr>
        </p:nvSpPr>
        <p:spPr/>
        <p:txBody>
          <a:bodyPr/>
          <a:lstStyle/>
          <a:p>
            <a:fld id="{E18FE0E2-FCBA-7C45-BB9A-638D7C2118F1}" type="datetimeFigureOut">
              <a:rPr lang="en-US" altLang="zh-TW"/>
              <a:t>5/13/2022</a:t>
            </a:fld>
            <a:endParaRPr lang="zh-TW" altLang="en-US"/>
          </a:p>
        </p:txBody>
      </p:sp>
      <p:sp>
        <p:nvSpPr>
          <p:cNvPr id="5" name="頁尾版面配置區 4">
            <a:extLst>
              <a:ext uri="{FF2B5EF4-FFF2-40B4-BE49-F238E27FC236}">
                <a16:creationId xmlns:a16="http://schemas.microsoft.com/office/drawing/2014/main" id="{B6FA164D-216B-814B-9ED3-E9C1C2808711}"/>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E77071CA-F09C-924D-B0F1-D88C4A319CFF}"/>
              </a:ext>
            </a:extLst>
          </p:cNvPr>
          <p:cNvSpPr>
            <a:spLocks noGrp="1"/>
          </p:cNvSpPr>
          <p:nvPr>
            <p:ph type="sldNum" sz="quarter" idx="12"/>
          </p:nvPr>
        </p:nvSpPr>
        <p:spPr/>
        <p:txBody>
          <a:bodyPr/>
          <a:lstStyle/>
          <a:p>
            <a:fld id="{886CB5D9-C114-1842-B7B3-CD5491088011}" type="slidenum">
              <a:rPr lang="en-US" altLang="zh-TW"/>
              <a:t>‹#›</a:t>
            </a:fld>
            <a:endParaRPr lang="zh-TW" altLang="en-US"/>
          </a:p>
        </p:txBody>
      </p:sp>
    </p:spTree>
    <p:extLst>
      <p:ext uri="{BB962C8B-B14F-4D97-AF65-F5344CB8AC3E}">
        <p14:creationId xmlns:p14="http://schemas.microsoft.com/office/powerpoint/2010/main" val="149692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C55274A-59AE-C146-8A9A-F1310349F5E3}"/>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9DE2F3DF-9B0D-0548-8D34-9B18B99AFBF3}"/>
              </a:ext>
            </a:extLst>
          </p:cNvPr>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7D94FC81-5BC7-D746-9F7B-032D72EBFED5}"/>
              </a:ext>
            </a:extLst>
          </p:cNvPr>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5B5C87A5-DF04-324F-A7D6-6FF77403A503}"/>
              </a:ext>
            </a:extLst>
          </p:cNvPr>
          <p:cNvSpPr>
            <a:spLocks noGrp="1"/>
          </p:cNvSpPr>
          <p:nvPr>
            <p:ph type="dt" sz="half" idx="10"/>
          </p:nvPr>
        </p:nvSpPr>
        <p:spPr/>
        <p:txBody>
          <a:bodyPr/>
          <a:lstStyle/>
          <a:p>
            <a:fld id="{E18FE0E2-FCBA-7C45-BB9A-638D7C2118F1}" type="datetimeFigureOut">
              <a:rPr lang="en-US" altLang="zh-TW"/>
              <a:t>5/13/2022</a:t>
            </a:fld>
            <a:endParaRPr lang="zh-TW" altLang="en-US"/>
          </a:p>
        </p:txBody>
      </p:sp>
      <p:sp>
        <p:nvSpPr>
          <p:cNvPr id="6" name="頁尾版面配置區 5">
            <a:extLst>
              <a:ext uri="{FF2B5EF4-FFF2-40B4-BE49-F238E27FC236}">
                <a16:creationId xmlns:a16="http://schemas.microsoft.com/office/drawing/2014/main" id="{365A21FE-5486-614F-911B-9F88F9A4F368}"/>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C41B4B16-8443-6A49-8FD1-F9E78DD42A1C}"/>
              </a:ext>
            </a:extLst>
          </p:cNvPr>
          <p:cNvSpPr>
            <a:spLocks noGrp="1"/>
          </p:cNvSpPr>
          <p:nvPr>
            <p:ph type="sldNum" sz="quarter" idx="12"/>
          </p:nvPr>
        </p:nvSpPr>
        <p:spPr/>
        <p:txBody>
          <a:bodyPr/>
          <a:lstStyle/>
          <a:p>
            <a:fld id="{886CB5D9-C114-1842-B7B3-CD5491088011}" type="slidenum">
              <a:rPr lang="en-US" altLang="zh-TW"/>
              <a:t>‹#›</a:t>
            </a:fld>
            <a:endParaRPr lang="zh-TW" altLang="en-US"/>
          </a:p>
        </p:txBody>
      </p:sp>
    </p:spTree>
    <p:extLst>
      <p:ext uri="{BB962C8B-B14F-4D97-AF65-F5344CB8AC3E}">
        <p14:creationId xmlns:p14="http://schemas.microsoft.com/office/powerpoint/2010/main" val="1949249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889C1CB-BA8E-074F-AEF1-91C3AB7720DE}"/>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6F87DA43-2E5A-6E40-BA23-0268CBA984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D2A17DC3-5E0D-3746-9194-9CAFF41187A0}"/>
              </a:ext>
            </a:extLst>
          </p:cNvPr>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471FF504-C89A-E348-8B12-A3D1A04A35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79B83A30-9235-8845-A8DE-57909B42DFBB}"/>
              </a:ext>
            </a:extLst>
          </p:cNvPr>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C9B6A4ED-9EE1-504A-A06D-F8DE37AFF557}"/>
              </a:ext>
            </a:extLst>
          </p:cNvPr>
          <p:cNvSpPr>
            <a:spLocks noGrp="1"/>
          </p:cNvSpPr>
          <p:nvPr>
            <p:ph type="dt" sz="half" idx="10"/>
          </p:nvPr>
        </p:nvSpPr>
        <p:spPr/>
        <p:txBody>
          <a:bodyPr/>
          <a:lstStyle/>
          <a:p>
            <a:fld id="{E18FE0E2-FCBA-7C45-BB9A-638D7C2118F1}" type="datetimeFigureOut">
              <a:rPr lang="en-US" altLang="zh-TW"/>
              <a:t>5/13/2022</a:t>
            </a:fld>
            <a:endParaRPr lang="zh-TW" altLang="en-US"/>
          </a:p>
        </p:txBody>
      </p:sp>
      <p:sp>
        <p:nvSpPr>
          <p:cNvPr id="8" name="頁尾版面配置區 7">
            <a:extLst>
              <a:ext uri="{FF2B5EF4-FFF2-40B4-BE49-F238E27FC236}">
                <a16:creationId xmlns:a16="http://schemas.microsoft.com/office/drawing/2014/main" id="{DD4CA4AB-6925-5248-8C17-190EA3C55344}"/>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9A0B92F0-2228-A94A-8E4E-19DD0EA9FA8C}"/>
              </a:ext>
            </a:extLst>
          </p:cNvPr>
          <p:cNvSpPr>
            <a:spLocks noGrp="1"/>
          </p:cNvSpPr>
          <p:nvPr>
            <p:ph type="sldNum" sz="quarter" idx="12"/>
          </p:nvPr>
        </p:nvSpPr>
        <p:spPr/>
        <p:txBody>
          <a:bodyPr/>
          <a:lstStyle/>
          <a:p>
            <a:fld id="{886CB5D9-C114-1842-B7B3-CD5491088011}" type="slidenum">
              <a:rPr lang="en-US" altLang="zh-TW"/>
              <a:t>‹#›</a:t>
            </a:fld>
            <a:endParaRPr lang="zh-TW" altLang="en-US"/>
          </a:p>
        </p:txBody>
      </p:sp>
    </p:spTree>
    <p:extLst>
      <p:ext uri="{BB962C8B-B14F-4D97-AF65-F5344CB8AC3E}">
        <p14:creationId xmlns:p14="http://schemas.microsoft.com/office/powerpoint/2010/main" val="2398722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34C9B3D-3A88-C94B-ADF9-F2EC7F607CFC}"/>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8C42EC7F-F523-0047-BECB-09768C767AC8}"/>
              </a:ext>
            </a:extLst>
          </p:cNvPr>
          <p:cNvSpPr>
            <a:spLocks noGrp="1"/>
          </p:cNvSpPr>
          <p:nvPr>
            <p:ph type="dt" sz="half" idx="10"/>
          </p:nvPr>
        </p:nvSpPr>
        <p:spPr/>
        <p:txBody>
          <a:bodyPr/>
          <a:lstStyle/>
          <a:p>
            <a:fld id="{E18FE0E2-FCBA-7C45-BB9A-638D7C2118F1}" type="datetimeFigureOut">
              <a:rPr lang="en-US" altLang="zh-TW"/>
              <a:t>5/13/2022</a:t>
            </a:fld>
            <a:endParaRPr lang="zh-TW" altLang="en-US"/>
          </a:p>
        </p:txBody>
      </p:sp>
      <p:sp>
        <p:nvSpPr>
          <p:cNvPr id="4" name="頁尾版面配置區 3">
            <a:extLst>
              <a:ext uri="{FF2B5EF4-FFF2-40B4-BE49-F238E27FC236}">
                <a16:creationId xmlns:a16="http://schemas.microsoft.com/office/drawing/2014/main" id="{579C5927-1CC7-C84A-B265-FB73D7C81CF6}"/>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BBD78F38-7A8E-6F4F-8C2D-4D2A0CCB4D50}"/>
              </a:ext>
            </a:extLst>
          </p:cNvPr>
          <p:cNvSpPr>
            <a:spLocks noGrp="1"/>
          </p:cNvSpPr>
          <p:nvPr>
            <p:ph type="sldNum" sz="quarter" idx="12"/>
          </p:nvPr>
        </p:nvSpPr>
        <p:spPr/>
        <p:txBody>
          <a:bodyPr/>
          <a:lstStyle/>
          <a:p>
            <a:fld id="{886CB5D9-C114-1842-B7B3-CD5491088011}" type="slidenum">
              <a:rPr lang="en-US" altLang="zh-TW"/>
              <a:t>‹#›</a:t>
            </a:fld>
            <a:endParaRPr lang="zh-TW" altLang="en-US"/>
          </a:p>
        </p:txBody>
      </p:sp>
    </p:spTree>
    <p:extLst>
      <p:ext uri="{BB962C8B-B14F-4D97-AF65-F5344CB8AC3E}">
        <p14:creationId xmlns:p14="http://schemas.microsoft.com/office/powerpoint/2010/main" val="1279475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D4BE96FD-68F3-B445-AA0A-DDAADD009A18}"/>
              </a:ext>
            </a:extLst>
          </p:cNvPr>
          <p:cNvSpPr>
            <a:spLocks noGrp="1"/>
          </p:cNvSpPr>
          <p:nvPr>
            <p:ph type="dt" sz="half" idx="10"/>
          </p:nvPr>
        </p:nvSpPr>
        <p:spPr/>
        <p:txBody>
          <a:bodyPr/>
          <a:lstStyle/>
          <a:p>
            <a:fld id="{E18FE0E2-FCBA-7C45-BB9A-638D7C2118F1}" type="datetimeFigureOut">
              <a:rPr lang="en-US" altLang="zh-TW"/>
              <a:t>5/13/2022</a:t>
            </a:fld>
            <a:endParaRPr lang="zh-TW" altLang="en-US"/>
          </a:p>
        </p:txBody>
      </p:sp>
      <p:sp>
        <p:nvSpPr>
          <p:cNvPr id="3" name="頁尾版面配置區 2">
            <a:extLst>
              <a:ext uri="{FF2B5EF4-FFF2-40B4-BE49-F238E27FC236}">
                <a16:creationId xmlns:a16="http://schemas.microsoft.com/office/drawing/2014/main" id="{4C5352A1-39DD-BA47-A7D6-5CBADDAB5A46}"/>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37830EE3-446C-124D-948F-99BBA7FB084F}"/>
              </a:ext>
            </a:extLst>
          </p:cNvPr>
          <p:cNvSpPr>
            <a:spLocks noGrp="1"/>
          </p:cNvSpPr>
          <p:nvPr>
            <p:ph type="sldNum" sz="quarter" idx="12"/>
          </p:nvPr>
        </p:nvSpPr>
        <p:spPr/>
        <p:txBody>
          <a:bodyPr/>
          <a:lstStyle/>
          <a:p>
            <a:fld id="{886CB5D9-C114-1842-B7B3-CD5491088011}" type="slidenum">
              <a:rPr lang="en-US" altLang="zh-TW"/>
              <a:t>‹#›</a:t>
            </a:fld>
            <a:endParaRPr lang="zh-TW" altLang="en-US"/>
          </a:p>
        </p:txBody>
      </p:sp>
    </p:spTree>
    <p:extLst>
      <p:ext uri="{BB962C8B-B14F-4D97-AF65-F5344CB8AC3E}">
        <p14:creationId xmlns:p14="http://schemas.microsoft.com/office/powerpoint/2010/main" val="3984059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A0504C-F23F-4A43-B5DD-0F6638D071E1}"/>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E7381AA3-EAAC-A54F-A930-F37497CF6F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E8CFE559-2E6A-E344-BEFB-32FAF623FD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594567CB-DCF6-9B4A-B8C8-8FAC3D9D5F09}"/>
              </a:ext>
            </a:extLst>
          </p:cNvPr>
          <p:cNvSpPr>
            <a:spLocks noGrp="1"/>
          </p:cNvSpPr>
          <p:nvPr>
            <p:ph type="dt" sz="half" idx="10"/>
          </p:nvPr>
        </p:nvSpPr>
        <p:spPr/>
        <p:txBody>
          <a:bodyPr/>
          <a:lstStyle/>
          <a:p>
            <a:fld id="{E18FE0E2-FCBA-7C45-BB9A-638D7C2118F1}" type="datetimeFigureOut">
              <a:rPr lang="en-US" altLang="zh-TW"/>
              <a:t>5/13/2022</a:t>
            </a:fld>
            <a:endParaRPr lang="zh-TW" altLang="en-US"/>
          </a:p>
        </p:txBody>
      </p:sp>
      <p:sp>
        <p:nvSpPr>
          <p:cNvPr id="6" name="頁尾版面配置區 5">
            <a:extLst>
              <a:ext uri="{FF2B5EF4-FFF2-40B4-BE49-F238E27FC236}">
                <a16:creationId xmlns:a16="http://schemas.microsoft.com/office/drawing/2014/main" id="{5D660D34-73D3-3C47-8183-7F89F3A0209B}"/>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BD95814B-9FA8-3D43-A0D0-2D7E334E9678}"/>
              </a:ext>
            </a:extLst>
          </p:cNvPr>
          <p:cNvSpPr>
            <a:spLocks noGrp="1"/>
          </p:cNvSpPr>
          <p:nvPr>
            <p:ph type="sldNum" sz="quarter" idx="12"/>
          </p:nvPr>
        </p:nvSpPr>
        <p:spPr/>
        <p:txBody>
          <a:bodyPr/>
          <a:lstStyle/>
          <a:p>
            <a:fld id="{886CB5D9-C114-1842-B7B3-CD5491088011}" type="slidenum">
              <a:rPr lang="en-US" altLang="zh-TW"/>
              <a:t>‹#›</a:t>
            </a:fld>
            <a:endParaRPr lang="zh-TW" altLang="en-US"/>
          </a:p>
        </p:txBody>
      </p:sp>
    </p:spTree>
    <p:extLst>
      <p:ext uri="{BB962C8B-B14F-4D97-AF65-F5344CB8AC3E}">
        <p14:creationId xmlns:p14="http://schemas.microsoft.com/office/powerpoint/2010/main" val="248243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23C2360-4013-CE4F-8366-A845DCF0DDC6}"/>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B8891B24-AEF7-5149-B866-2D7DEDB045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1E102AC6-1C9F-B14C-934D-1821DB697A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9C9982BD-3B83-A54F-BF53-871F978B328D}"/>
              </a:ext>
            </a:extLst>
          </p:cNvPr>
          <p:cNvSpPr>
            <a:spLocks noGrp="1"/>
          </p:cNvSpPr>
          <p:nvPr>
            <p:ph type="dt" sz="half" idx="10"/>
          </p:nvPr>
        </p:nvSpPr>
        <p:spPr/>
        <p:txBody>
          <a:bodyPr/>
          <a:lstStyle/>
          <a:p>
            <a:fld id="{E18FE0E2-FCBA-7C45-BB9A-638D7C2118F1}" type="datetimeFigureOut">
              <a:rPr lang="en-US" altLang="zh-TW"/>
              <a:t>5/13/2022</a:t>
            </a:fld>
            <a:endParaRPr lang="zh-TW" altLang="en-US"/>
          </a:p>
        </p:txBody>
      </p:sp>
      <p:sp>
        <p:nvSpPr>
          <p:cNvPr id="6" name="頁尾版面配置區 5">
            <a:extLst>
              <a:ext uri="{FF2B5EF4-FFF2-40B4-BE49-F238E27FC236}">
                <a16:creationId xmlns:a16="http://schemas.microsoft.com/office/drawing/2014/main" id="{AF4EE358-199F-394E-BEE6-804EF50DE37F}"/>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F2C0E1D0-DB00-2F40-983D-5540D07A2A51}"/>
              </a:ext>
            </a:extLst>
          </p:cNvPr>
          <p:cNvSpPr>
            <a:spLocks noGrp="1"/>
          </p:cNvSpPr>
          <p:nvPr>
            <p:ph type="sldNum" sz="quarter" idx="12"/>
          </p:nvPr>
        </p:nvSpPr>
        <p:spPr/>
        <p:txBody>
          <a:bodyPr/>
          <a:lstStyle/>
          <a:p>
            <a:fld id="{886CB5D9-C114-1842-B7B3-CD5491088011}" type="slidenum">
              <a:rPr lang="en-US" altLang="zh-TW"/>
              <a:t>‹#›</a:t>
            </a:fld>
            <a:endParaRPr lang="zh-TW" altLang="en-US"/>
          </a:p>
        </p:txBody>
      </p:sp>
    </p:spTree>
    <p:extLst>
      <p:ext uri="{BB962C8B-B14F-4D97-AF65-F5344CB8AC3E}">
        <p14:creationId xmlns:p14="http://schemas.microsoft.com/office/powerpoint/2010/main" val="3025732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F4E57BA-58B4-8346-AEA0-131928632D58}"/>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F5F94CA0-0799-764C-A89D-1858E1CE6F99}"/>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DE0E1E4E-FC94-A741-B5D2-304438FE9F46}"/>
              </a:ext>
            </a:extLst>
          </p:cNvPr>
          <p:cNvSpPr>
            <a:spLocks noGrp="1"/>
          </p:cNvSpPr>
          <p:nvPr>
            <p:ph type="dt" sz="half" idx="10"/>
          </p:nvPr>
        </p:nvSpPr>
        <p:spPr/>
        <p:txBody>
          <a:bodyPr/>
          <a:lstStyle/>
          <a:p>
            <a:fld id="{E18FE0E2-FCBA-7C45-BB9A-638D7C2118F1}" type="datetimeFigureOut">
              <a:rPr lang="en-US" altLang="zh-TW"/>
              <a:t>5/13/2022</a:t>
            </a:fld>
            <a:endParaRPr lang="zh-TW" altLang="en-US"/>
          </a:p>
        </p:txBody>
      </p:sp>
      <p:sp>
        <p:nvSpPr>
          <p:cNvPr id="5" name="頁尾版面配置區 4">
            <a:extLst>
              <a:ext uri="{FF2B5EF4-FFF2-40B4-BE49-F238E27FC236}">
                <a16:creationId xmlns:a16="http://schemas.microsoft.com/office/drawing/2014/main" id="{1D389FC2-3CC8-4641-8131-AFEEECBD2DA3}"/>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8BF73BF2-EEE6-8F4D-AB9E-A87118066C50}"/>
              </a:ext>
            </a:extLst>
          </p:cNvPr>
          <p:cNvSpPr>
            <a:spLocks noGrp="1"/>
          </p:cNvSpPr>
          <p:nvPr>
            <p:ph type="sldNum" sz="quarter" idx="12"/>
          </p:nvPr>
        </p:nvSpPr>
        <p:spPr/>
        <p:txBody>
          <a:bodyPr/>
          <a:lstStyle/>
          <a:p>
            <a:fld id="{886CB5D9-C114-1842-B7B3-CD5491088011}" type="slidenum">
              <a:rPr lang="en-US" altLang="zh-TW"/>
              <a:t>‹#›</a:t>
            </a:fld>
            <a:endParaRPr lang="zh-TW" altLang="en-US"/>
          </a:p>
        </p:txBody>
      </p:sp>
    </p:spTree>
    <p:extLst>
      <p:ext uri="{BB962C8B-B14F-4D97-AF65-F5344CB8AC3E}">
        <p14:creationId xmlns:p14="http://schemas.microsoft.com/office/powerpoint/2010/main" val="3370823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E13AC042-9916-6A46-B1B3-189BEF23BF27}"/>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EB53EC5D-EF9C-4A4C-B534-AA82BE7B870F}"/>
              </a:ext>
            </a:extLst>
          </p:cNvPr>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7567AAFA-9CE8-3342-B6AA-18091751974E}"/>
              </a:ext>
            </a:extLst>
          </p:cNvPr>
          <p:cNvSpPr>
            <a:spLocks noGrp="1"/>
          </p:cNvSpPr>
          <p:nvPr>
            <p:ph type="dt" sz="half" idx="10"/>
          </p:nvPr>
        </p:nvSpPr>
        <p:spPr/>
        <p:txBody>
          <a:bodyPr/>
          <a:lstStyle/>
          <a:p>
            <a:fld id="{E18FE0E2-FCBA-7C45-BB9A-638D7C2118F1}" type="datetimeFigureOut">
              <a:rPr lang="en-US" altLang="zh-TW"/>
              <a:t>5/13/2022</a:t>
            </a:fld>
            <a:endParaRPr lang="zh-TW" altLang="en-US"/>
          </a:p>
        </p:txBody>
      </p:sp>
      <p:sp>
        <p:nvSpPr>
          <p:cNvPr id="5" name="頁尾版面配置區 4">
            <a:extLst>
              <a:ext uri="{FF2B5EF4-FFF2-40B4-BE49-F238E27FC236}">
                <a16:creationId xmlns:a16="http://schemas.microsoft.com/office/drawing/2014/main" id="{D424AC27-6FE6-C344-91C4-9D5131E22C32}"/>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7A3B52B5-ADFA-1A4D-9F47-3F65E3936135}"/>
              </a:ext>
            </a:extLst>
          </p:cNvPr>
          <p:cNvSpPr>
            <a:spLocks noGrp="1"/>
          </p:cNvSpPr>
          <p:nvPr>
            <p:ph type="sldNum" sz="quarter" idx="12"/>
          </p:nvPr>
        </p:nvSpPr>
        <p:spPr/>
        <p:txBody>
          <a:bodyPr/>
          <a:lstStyle/>
          <a:p>
            <a:fld id="{886CB5D9-C114-1842-B7B3-CD5491088011}" type="slidenum">
              <a:rPr lang="en-US" altLang="zh-TW"/>
              <a:t>‹#›</a:t>
            </a:fld>
            <a:endParaRPr lang="zh-TW" altLang="en-US"/>
          </a:p>
        </p:txBody>
      </p:sp>
    </p:spTree>
    <p:extLst>
      <p:ext uri="{BB962C8B-B14F-4D97-AF65-F5344CB8AC3E}">
        <p14:creationId xmlns:p14="http://schemas.microsoft.com/office/powerpoint/2010/main" val="209042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B2899B92-3B3D-CC4C-B835-E66C6616B3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0C305123-2616-4D43-915E-04707DDB3F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3CBA0E39-9AA1-8141-80FD-EA275A868B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8FE0E2-FCBA-7C45-BB9A-638D7C2118F1}" type="datetimeFigureOut">
              <a:rPr lang="en-US" altLang="zh-TW"/>
              <a:t>5/13/2022</a:t>
            </a:fld>
            <a:endParaRPr lang="zh-TW" altLang="en-US"/>
          </a:p>
        </p:txBody>
      </p:sp>
      <p:sp>
        <p:nvSpPr>
          <p:cNvPr id="5" name="頁尾版面配置區 4">
            <a:extLst>
              <a:ext uri="{FF2B5EF4-FFF2-40B4-BE49-F238E27FC236}">
                <a16:creationId xmlns:a16="http://schemas.microsoft.com/office/drawing/2014/main" id="{CF78DEA4-1A59-E24B-B330-2AEF4C9F49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BCB58BEF-8A3B-5643-BE12-CEC5084F4A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6CB5D9-C114-1842-B7B3-CD5491088011}" type="slidenum">
              <a:rPr lang="en-US" altLang="zh-TW"/>
              <a:t>‹#›</a:t>
            </a:fld>
            <a:endParaRPr lang="zh-TW" altLang="en-US"/>
          </a:p>
        </p:txBody>
      </p:sp>
    </p:spTree>
    <p:extLst>
      <p:ext uri="{BB962C8B-B14F-4D97-AF65-F5344CB8AC3E}">
        <p14:creationId xmlns:p14="http://schemas.microsoft.com/office/powerpoint/2010/main" val="6401143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image" Target="../media/image3.jpeg" /><Relationship Id="rId1" Type="http://schemas.openxmlformats.org/officeDocument/2006/relationships/slideLayout" Target="../slideLayouts/slideLayout2.xml" /><Relationship Id="rId4" Type="http://schemas.openxmlformats.org/officeDocument/2006/relationships/image" Target="../media/image5.jpeg" /></Relationships>
</file>

<file path=ppt/slides/_rels/slide3.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image" Target="../media/image10.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12.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14.jpeg" /><Relationship Id="rId2" Type="http://schemas.openxmlformats.org/officeDocument/2006/relationships/image" Target="../media/image13.jpeg" /><Relationship Id="rId1" Type="http://schemas.openxmlformats.org/officeDocument/2006/relationships/slideLayout" Target="../slideLayouts/slideLayout2.xml" /><Relationship Id="rId4" Type="http://schemas.openxmlformats.org/officeDocument/2006/relationships/image" Target="../media/image15.jpeg" /></Relationships>
</file>

<file path=ppt/slides/_rels/slide12.xml.rels><?xml version="1.0" encoding="UTF-8" standalone="yes"?>
<Relationships xmlns="http://schemas.openxmlformats.org/package/2006/relationships"><Relationship Id="rId2" Type="http://schemas.openxmlformats.org/officeDocument/2006/relationships/image" Target="../media/image16.jpe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17.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形 4">
            <a:extLst>
              <a:ext uri="{FF2B5EF4-FFF2-40B4-BE49-F238E27FC236}">
                <a16:creationId xmlns:a16="http://schemas.microsoft.com/office/drawing/2014/main" id="{F2666495-027F-5F4A-B8EE-A30321C8D6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9009" y="94603"/>
            <a:ext cx="11615015" cy="6650605"/>
          </a:xfrm>
          <a:prstGeom prst="rect">
            <a:avLst/>
          </a:prstGeom>
        </p:spPr>
      </p:pic>
      <p:sp>
        <p:nvSpPr>
          <p:cNvPr id="2" name="標題 1">
            <a:extLst>
              <a:ext uri="{FF2B5EF4-FFF2-40B4-BE49-F238E27FC236}">
                <a16:creationId xmlns:a16="http://schemas.microsoft.com/office/drawing/2014/main" id="{3A22DCEF-30E1-3949-800B-3E8190E62D46}"/>
              </a:ext>
            </a:extLst>
          </p:cNvPr>
          <p:cNvSpPr>
            <a:spLocks noGrp="1"/>
          </p:cNvSpPr>
          <p:nvPr>
            <p:ph type="ctrTitle"/>
          </p:nvPr>
        </p:nvSpPr>
        <p:spPr>
          <a:xfrm>
            <a:off x="6569821" y="112792"/>
            <a:ext cx="5896947" cy="1172820"/>
          </a:xfrm>
        </p:spPr>
        <p:txBody>
          <a:bodyPr/>
          <a:lstStyle/>
          <a:p>
            <a:r>
              <a:rPr lang="zh-TW" altLang="en-US"/>
              <a:t>納粹的出現</a:t>
            </a:r>
          </a:p>
        </p:txBody>
      </p:sp>
      <p:sp>
        <p:nvSpPr>
          <p:cNvPr id="3" name="副標題 2">
            <a:extLst>
              <a:ext uri="{FF2B5EF4-FFF2-40B4-BE49-F238E27FC236}">
                <a16:creationId xmlns:a16="http://schemas.microsoft.com/office/drawing/2014/main" id="{3B8DD865-3E66-AB43-A7D5-23C52897C799}"/>
              </a:ext>
            </a:extLst>
          </p:cNvPr>
          <p:cNvSpPr>
            <a:spLocks noGrp="1"/>
          </p:cNvSpPr>
          <p:nvPr>
            <p:ph type="subTitle" idx="1"/>
          </p:nvPr>
        </p:nvSpPr>
        <p:spPr>
          <a:xfrm>
            <a:off x="3919753" y="6146173"/>
            <a:ext cx="9413679" cy="599035"/>
          </a:xfrm>
        </p:spPr>
        <p:txBody>
          <a:bodyPr/>
          <a:lstStyle/>
          <a:p>
            <a:r>
              <a:rPr lang="en-US" altLang="zh-TW"/>
              <a:t>https://images.app.goo.gl/9MtdQ7ZeLkuEN4uJ9</a:t>
            </a:r>
            <a:endParaRPr lang="zh-TW" altLang="en-US"/>
          </a:p>
        </p:txBody>
      </p:sp>
    </p:spTree>
    <p:extLst>
      <p:ext uri="{BB962C8B-B14F-4D97-AF65-F5344CB8AC3E}">
        <p14:creationId xmlns:p14="http://schemas.microsoft.com/office/powerpoint/2010/main" val="1382586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309412D-BA3C-0D48-AD90-4B41A80BFE51}"/>
              </a:ext>
            </a:extLst>
          </p:cNvPr>
          <p:cNvSpPr>
            <a:spLocks noGrp="1"/>
          </p:cNvSpPr>
          <p:nvPr>
            <p:ph type="title"/>
          </p:nvPr>
        </p:nvSpPr>
        <p:spPr/>
        <p:txBody>
          <a:bodyPr/>
          <a:lstStyle/>
          <a:p>
            <a:r>
              <a:rPr lang="zh-TW" altLang="en-US"/>
              <a:t>納粹</a:t>
            </a:r>
          </a:p>
        </p:txBody>
      </p:sp>
      <p:sp>
        <p:nvSpPr>
          <p:cNvPr id="3" name="內容版面配置區 2">
            <a:extLst>
              <a:ext uri="{FF2B5EF4-FFF2-40B4-BE49-F238E27FC236}">
                <a16:creationId xmlns:a16="http://schemas.microsoft.com/office/drawing/2014/main" id="{ED3A0AB1-BE60-CB4A-AC72-AB21E39EC6DD}"/>
              </a:ext>
            </a:extLst>
          </p:cNvPr>
          <p:cNvSpPr>
            <a:spLocks noGrp="1"/>
          </p:cNvSpPr>
          <p:nvPr>
            <p:ph idx="1"/>
          </p:nvPr>
        </p:nvSpPr>
        <p:spPr/>
        <p:txBody>
          <a:bodyPr/>
          <a:lstStyle/>
          <a:p>
            <a:r>
              <a:rPr lang="zh-TW" altLang="en-US"/>
              <a:t>納粹黨的前身為，德國工人黨存於德國政治上短暫的時間，</a:t>
            </a:r>
            <a:r>
              <a:rPr lang="en-US" altLang="zh-TW"/>
              <a:t>1920</a:t>
            </a:r>
            <a:r>
              <a:rPr lang="zh-TW" altLang="en-US"/>
              <a:t>年，在慕尼黑的宮廷啤酒館辦了大規模的會議，部分黨員受到希特勒政治理想的感召，為了獲得更大支持，將黨名從「工人黨」改成「國家社會主義工人黨」（</a:t>
            </a:r>
            <a:r>
              <a:rPr lang="en-US" altLang="zh-TW"/>
              <a:t>Nationalsozialistische Deutsch Arbeiterpartei</a:t>
            </a:r>
            <a:r>
              <a:rPr lang="zh-TW" altLang="en-US"/>
              <a:t>），縮寫為納粹黨</a:t>
            </a:r>
          </a:p>
        </p:txBody>
      </p:sp>
      <p:pic>
        <p:nvPicPr>
          <p:cNvPr id="4" name="圖片 4">
            <a:extLst>
              <a:ext uri="{FF2B5EF4-FFF2-40B4-BE49-F238E27FC236}">
                <a16:creationId xmlns:a16="http://schemas.microsoft.com/office/drawing/2014/main" id="{93D92882-775A-5F48-BD86-7C9B27DCAB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2732" y="3429000"/>
            <a:ext cx="2636034" cy="3244349"/>
          </a:xfrm>
          <a:prstGeom prst="rect">
            <a:avLst/>
          </a:prstGeom>
        </p:spPr>
      </p:pic>
      <p:pic>
        <p:nvPicPr>
          <p:cNvPr id="5" name="圖片 5">
            <a:extLst>
              <a:ext uri="{FF2B5EF4-FFF2-40B4-BE49-F238E27FC236}">
                <a16:creationId xmlns:a16="http://schemas.microsoft.com/office/drawing/2014/main" id="{8CF7C560-61B7-F14A-9302-E9E417E471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234" y="4130213"/>
            <a:ext cx="4061872" cy="2543136"/>
          </a:xfrm>
          <a:prstGeom prst="rect">
            <a:avLst/>
          </a:prstGeom>
        </p:spPr>
      </p:pic>
      <p:pic>
        <p:nvPicPr>
          <p:cNvPr id="7" name="圖片 7">
            <a:extLst>
              <a:ext uri="{FF2B5EF4-FFF2-40B4-BE49-F238E27FC236}">
                <a16:creationId xmlns:a16="http://schemas.microsoft.com/office/drawing/2014/main" id="{BC99C6E2-CEBD-6148-91C7-E33CDD0838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0955" y="3928934"/>
            <a:ext cx="4881777" cy="2929066"/>
          </a:xfrm>
          <a:prstGeom prst="rect">
            <a:avLst/>
          </a:prstGeom>
        </p:spPr>
      </p:pic>
    </p:spTree>
    <p:extLst>
      <p:ext uri="{BB962C8B-B14F-4D97-AF65-F5344CB8AC3E}">
        <p14:creationId xmlns:p14="http://schemas.microsoft.com/office/powerpoint/2010/main" val="2370131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C70DD29-B144-654B-96DB-F62A25EBCBD3}"/>
              </a:ext>
            </a:extLst>
          </p:cNvPr>
          <p:cNvSpPr>
            <a:spLocks noGrp="1"/>
          </p:cNvSpPr>
          <p:nvPr>
            <p:ph type="title"/>
          </p:nvPr>
        </p:nvSpPr>
        <p:spPr>
          <a:xfrm>
            <a:off x="737855" y="235499"/>
            <a:ext cx="10515600" cy="1325563"/>
          </a:xfrm>
        </p:spPr>
        <p:txBody>
          <a:bodyPr/>
          <a:lstStyle/>
          <a:p>
            <a:r>
              <a:rPr lang="zh-TW" altLang="en-US"/>
              <a:t>二戰之始</a:t>
            </a:r>
          </a:p>
        </p:txBody>
      </p:sp>
      <p:sp>
        <p:nvSpPr>
          <p:cNvPr id="3" name="內容版面配置區 2">
            <a:extLst>
              <a:ext uri="{FF2B5EF4-FFF2-40B4-BE49-F238E27FC236}">
                <a16:creationId xmlns:a16="http://schemas.microsoft.com/office/drawing/2014/main" id="{27FC9AE0-9DDF-3347-8F18-B292A119A927}"/>
              </a:ext>
            </a:extLst>
          </p:cNvPr>
          <p:cNvSpPr>
            <a:spLocks noGrp="1"/>
          </p:cNvSpPr>
          <p:nvPr>
            <p:ph idx="1"/>
          </p:nvPr>
        </p:nvSpPr>
        <p:spPr>
          <a:xfrm>
            <a:off x="637509" y="1561062"/>
            <a:ext cx="10515600" cy="4351338"/>
          </a:xfrm>
        </p:spPr>
        <p:txBody>
          <a:bodyPr/>
          <a:lstStyle/>
          <a:p>
            <a:r>
              <a:rPr lang="en-US" altLang="zh-TW"/>
              <a:t>1939</a:t>
            </a:r>
            <a:r>
              <a:rPr lang="zh-TW" altLang="en-US"/>
              <a:t>年</a:t>
            </a:r>
            <a:r>
              <a:rPr lang="en-US" altLang="zh-TW"/>
              <a:t>9</a:t>
            </a:r>
            <a:r>
              <a:rPr lang="zh-TW" altLang="en-US"/>
              <a:t>月</a:t>
            </a:r>
            <a:r>
              <a:rPr lang="en-US" altLang="zh-TW"/>
              <a:t>1</a:t>
            </a:r>
            <a:r>
              <a:rPr lang="zh-TW" altLang="en-US"/>
              <a:t>日納粹德國入侵波蘭開始，這次入侵行動即導致英國和法國向德國宣戰。並和義大利、日本簽署三國同盟條約。而保持中立的蘇聯在和德國簽訂</a:t>
            </a:r>
            <a:r>
              <a:rPr lang="en-US" altLang="zh-TW"/>
              <a:t>《</a:t>
            </a:r>
            <a:r>
              <a:rPr lang="zh-TW" altLang="en-US"/>
              <a:t>德蘇互不侵犯條約</a:t>
            </a:r>
            <a:r>
              <a:rPr lang="en-US" altLang="zh-TW"/>
              <a:t>》</a:t>
            </a:r>
            <a:r>
              <a:rPr lang="zh-TW" altLang="en-US"/>
              <a:t>後，也開始侵略，陸續佔領或吞併在歐洲邊界的</a:t>
            </a:r>
            <a:r>
              <a:rPr lang="en-US" altLang="zh-TW"/>
              <a:t>6</a:t>
            </a:r>
            <a:r>
              <a:rPr lang="zh-TW" altLang="en-US"/>
              <a:t>個國家</a:t>
            </a:r>
          </a:p>
        </p:txBody>
      </p:sp>
      <p:pic>
        <p:nvPicPr>
          <p:cNvPr id="4" name="圖片 4">
            <a:extLst>
              <a:ext uri="{FF2B5EF4-FFF2-40B4-BE49-F238E27FC236}">
                <a16:creationId xmlns:a16="http://schemas.microsoft.com/office/drawing/2014/main" id="{A06841DC-DB19-4042-827F-0DA4D11E0E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5233" y="3069558"/>
            <a:ext cx="2694175" cy="3552943"/>
          </a:xfrm>
          <a:prstGeom prst="rect">
            <a:avLst/>
          </a:prstGeom>
        </p:spPr>
      </p:pic>
    </p:spTree>
    <p:extLst>
      <p:ext uri="{BB962C8B-B14F-4D97-AF65-F5344CB8AC3E}">
        <p14:creationId xmlns:p14="http://schemas.microsoft.com/office/powerpoint/2010/main" val="332177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447A39A-EF3F-4B45-B4CA-60327E9D1DDC}"/>
              </a:ext>
            </a:extLst>
          </p:cNvPr>
          <p:cNvSpPr>
            <a:spLocks noGrp="1"/>
          </p:cNvSpPr>
          <p:nvPr>
            <p:ph type="title"/>
          </p:nvPr>
        </p:nvSpPr>
        <p:spPr>
          <a:xfrm>
            <a:off x="670664" y="366406"/>
            <a:ext cx="10515600" cy="1325563"/>
          </a:xfrm>
        </p:spPr>
        <p:txBody>
          <a:bodyPr/>
          <a:lstStyle/>
          <a:p>
            <a:r>
              <a:rPr lang="zh-TW" altLang="en-US"/>
              <a:t>入侵波蘭</a:t>
            </a:r>
          </a:p>
        </p:txBody>
      </p:sp>
      <p:sp>
        <p:nvSpPr>
          <p:cNvPr id="3" name="內容版面配置區 2">
            <a:extLst>
              <a:ext uri="{FF2B5EF4-FFF2-40B4-BE49-F238E27FC236}">
                <a16:creationId xmlns:a16="http://schemas.microsoft.com/office/drawing/2014/main" id="{D3B4EFB7-B1B3-3A4B-95C5-AC37B959BA55}"/>
              </a:ext>
            </a:extLst>
          </p:cNvPr>
          <p:cNvSpPr>
            <a:spLocks noGrp="1"/>
          </p:cNvSpPr>
          <p:nvPr>
            <p:ph idx="1"/>
          </p:nvPr>
        </p:nvSpPr>
        <p:spPr>
          <a:xfrm>
            <a:off x="838200" y="1825624"/>
            <a:ext cx="5797158" cy="5032375"/>
          </a:xfrm>
        </p:spPr>
        <p:txBody>
          <a:bodyPr/>
          <a:lstStyle/>
          <a:p>
            <a:r>
              <a:rPr lang="en-US" altLang="zh-TW"/>
              <a:t>1934</a:t>
            </a:r>
            <a:r>
              <a:rPr lang="zh-TW" altLang="en-US"/>
              <a:t>年納粹與蘇聯紅軍於</a:t>
            </a:r>
            <a:r>
              <a:rPr lang="en-US" altLang="zh-TW"/>
              <a:t>1939</a:t>
            </a:r>
            <a:r>
              <a:rPr lang="zh-TW" altLang="en-US"/>
              <a:t>年入侵波蘭的行動，該戰役一般被認為是第二次世界大戰的開始。在</a:t>
            </a:r>
            <a:r>
              <a:rPr lang="en-US" altLang="zh-TW"/>
              <a:t>《</a:t>
            </a:r>
            <a:r>
              <a:rPr lang="zh-TW" altLang="en-US"/>
              <a:t>德蘇互不侵犯條約</a:t>
            </a:r>
            <a:r>
              <a:rPr lang="en-US" altLang="zh-TW"/>
              <a:t>》</a:t>
            </a:r>
            <a:r>
              <a:rPr lang="zh-TW" altLang="en-US"/>
              <a:t>簽署了後展開了閃電戰一個月後瓜分波蘭</a:t>
            </a:r>
          </a:p>
        </p:txBody>
      </p:sp>
      <p:pic>
        <p:nvPicPr>
          <p:cNvPr id="4" name="圖片 4">
            <a:extLst>
              <a:ext uri="{FF2B5EF4-FFF2-40B4-BE49-F238E27FC236}">
                <a16:creationId xmlns:a16="http://schemas.microsoft.com/office/drawing/2014/main" id="{1891439B-EF39-5348-A131-C5125BEA8F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7222" y="2543137"/>
            <a:ext cx="4971890" cy="4199468"/>
          </a:xfrm>
          <a:prstGeom prst="rect">
            <a:avLst/>
          </a:prstGeom>
        </p:spPr>
      </p:pic>
    </p:spTree>
    <p:extLst>
      <p:ext uri="{BB962C8B-B14F-4D97-AF65-F5344CB8AC3E}">
        <p14:creationId xmlns:p14="http://schemas.microsoft.com/office/powerpoint/2010/main" val="2153220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8462EED-E3C1-344C-BA18-DD256AFD83E5}"/>
              </a:ext>
            </a:extLst>
          </p:cNvPr>
          <p:cNvSpPr>
            <a:spLocks noGrp="1"/>
          </p:cNvSpPr>
          <p:nvPr>
            <p:ph type="title"/>
          </p:nvPr>
        </p:nvSpPr>
        <p:spPr/>
        <p:txBody>
          <a:bodyPr/>
          <a:lstStyle/>
          <a:p>
            <a:pPr marL="571500" indent="-571500">
              <a:buFont typeface="Arial" panose="020B0604020202020204" pitchFamily="34" charset="0"/>
              <a:buChar char="•"/>
            </a:pPr>
            <a:r>
              <a:rPr lang="zh-TW" altLang="en-US"/>
              <a:t>入侵丹麥</a:t>
            </a:r>
          </a:p>
        </p:txBody>
      </p:sp>
      <p:pic>
        <p:nvPicPr>
          <p:cNvPr id="4" name="圖片 4">
            <a:extLst>
              <a:ext uri="{FF2B5EF4-FFF2-40B4-BE49-F238E27FC236}">
                <a16:creationId xmlns:a16="http://schemas.microsoft.com/office/drawing/2014/main" id="{A8D0CFF2-ABCA-E647-A9F9-14063158EF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42942" y="2141537"/>
            <a:ext cx="7244683" cy="4351338"/>
          </a:xfrm>
        </p:spPr>
      </p:pic>
      <p:sp>
        <p:nvSpPr>
          <p:cNvPr id="5" name="文字方塊 4">
            <a:extLst>
              <a:ext uri="{FF2B5EF4-FFF2-40B4-BE49-F238E27FC236}">
                <a16:creationId xmlns:a16="http://schemas.microsoft.com/office/drawing/2014/main" id="{DDABF011-4A38-1F4A-959D-495D5B4F5143}"/>
              </a:ext>
            </a:extLst>
          </p:cNvPr>
          <p:cNvSpPr txBox="1"/>
          <p:nvPr/>
        </p:nvSpPr>
        <p:spPr>
          <a:xfrm>
            <a:off x="6246517" y="1931655"/>
            <a:ext cx="2759507" cy="369332"/>
          </a:xfrm>
          <a:prstGeom prst="rect">
            <a:avLst/>
          </a:prstGeom>
          <a:noFill/>
        </p:spPr>
        <p:txBody>
          <a:bodyPr wrap="square">
            <a:spAutoFit/>
          </a:bodyPr>
          <a:lstStyle/>
          <a:p>
            <a:r>
              <a:rPr lang="zh-TW" altLang="en-US"/>
              <a:t>電影開戰日</a:t>
            </a:r>
          </a:p>
        </p:txBody>
      </p:sp>
      <p:sp>
        <p:nvSpPr>
          <p:cNvPr id="9" name="文字方塊 8">
            <a:extLst>
              <a:ext uri="{FF2B5EF4-FFF2-40B4-BE49-F238E27FC236}">
                <a16:creationId xmlns:a16="http://schemas.microsoft.com/office/drawing/2014/main" id="{CA4A29AC-66F8-9747-8EA4-140C72A39254}"/>
              </a:ext>
            </a:extLst>
          </p:cNvPr>
          <p:cNvSpPr txBox="1"/>
          <p:nvPr/>
        </p:nvSpPr>
        <p:spPr>
          <a:xfrm>
            <a:off x="250865" y="3232632"/>
            <a:ext cx="4352494" cy="1200329"/>
          </a:xfrm>
          <a:prstGeom prst="rect">
            <a:avLst/>
          </a:prstGeom>
          <a:noFill/>
        </p:spPr>
        <p:txBody>
          <a:bodyPr wrap="square">
            <a:spAutoFit/>
          </a:bodyPr>
          <a:lstStyle/>
          <a:p>
            <a:r>
              <a:rPr lang="zh-TW" altLang="en-US" b="0" i="0">
                <a:solidFill>
                  <a:srgbClr val="202122"/>
                </a:solidFill>
                <a:effectLst/>
                <a:latin typeface="-apple-system"/>
              </a:rPr>
              <a:t>這次戰役是</a:t>
            </a:r>
            <a:r>
              <a:rPr lang="zh-TW" altLang="en-US" b="0" i="0">
                <a:solidFill>
                  <a:schemeClr val="accent2">
                    <a:lumMod val="75000"/>
                  </a:schemeClr>
                </a:solidFill>
                <a:effectLst/>
                <a:latin typeface="-apple-system"/>
              </a:rPr>
              <a:t>進攻挪威</a:t>
            </a:r>
            <a:r>
              <a:rPr lang="zh-TW" altLang="en-US" b="0" i="0">
                <a:solidFill>
                  <a:srgbClr val="202122"/>
                </a:solidFill>
                <a:effectLst/>
                <a:latin typeface="-apple-system"/>
              </a:rPr>
              <a:t>的前奏。希特勒</a:t>
            </a:r>
            <a:endParaRPr lang="en-US" altLang="zh-TW" b="0" i="0">
              <a:solidFill>
                <a:srgbClr val="202122"/>
              </a:solidFill>
              <a:effectLst/>
              <a:latin typeface="-apple-system"/>
            </a:endParaRPr>
          </a:p>
          <a:p>
            <a:r>
              <a:rPr lang="zh-TW" altLang="en-US">
                <a:solidFill>
                  <a:srgbClr val="202122"/>
                </a:solidFill>
                <a:latin typeface="-apple-system"/>
              </a:rPr>
              <a:t>以丹麥為跳腳板，此戰役僅</a:t>
            </a:r>
            <a:r>
              <a:rPr lang="en-US" altLang="zh-TW">
                <a:solidFill>
                  <a:srgbClr val="202122"/>
                </a:solidFill>
                <a:latin typeface="-apple-system"/>
              </a:rPr>
              <a:t>4</a:t>
            </a:r>
            <a:r>
              <a:rPr lang="zh-TW" altLang="en-US">
                <a:solidFill>
                  <a:srgbClr val="202122"/>
                </a:solidFill>
                <a:latin typeface="-apple-system"/>
              </a:rPr>
              <a:t>小時就勝利了</a:t>
            </a:r>
            <a:endParaRPr lang="en-US" altLang="zh-TW">
              <a:solidFill>
                <a:srgbClr val="202122"/>
              </a:solidFill>
              <a:latin typeface="-apple-system"/>
            </a:endParaRPr>
          </a:p>
          <a:p>
            <a:endParaRPr lang="zh-TW" altLang="en-US"/>
          </a:p>
        </p:txBody>
      </p:sp>
    </p:spTree>
    <p:extLst>
      <p:ext uri="{BB962C8B-B14F-4D97-AF65-F5344CB8AC3E}">
        <p14:creationId xmlns:p14="http://schemas.microsoft.com/office/powerpoint/2010/main" val="4059116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40C1F87-ED44-F642-9143-9A92B92243D5}"/>
              </a:ext>
            </a:extLst>
          </p:cNvPr>
          <p:cNvSpPr>
            <a:spLocks noGrp="1"/>
          </p:cNvSpPr>
          <p:nvPr>
            <p:ph type="title"/>
          </p:nvPr>
        </p:nvSpPr>
        <p:spPr/>
        <p:txBody>
          <a:bodyPr/>
          <a:lstStyle/>
          <a:p>
            <a:r>
              <a:rPr lang="zh-TW" altLang="en-US"/>
              <a:t>入侵挪威</a:t>
            </a:r>
          </a:p>
        </p:txBody>
      </p:sp>
      <p:pic>
        <p:nvPicPr>
          <p:cNvPr id="4" name="圖片 4">
            <a:extLst>
              <a:ext uri="{FF2B5EF4-FFF2-40B4-BE49-F238E27FC236}">
                <a16:creationId xmlns:a16="http://schemas.microsoft.com/office/drawing/2014/main" id="{926817FD-DB5D-C245-8834-82953A010D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0" y="2506662"/>
            <a:ext cx="5909338" cy="4351338"/>
          </a:xfrm>
        </p:spPr>
      </p:pic>
    </p:spTree>
    <p:extLst>
      <p:ext uri="{BB962C8B-B14F-4D97-AF65-F5344CB8AC3E}">
        <p14:creationId xmlns:p14="http://schemas.microsoft.com/office/powerpoint/2010/main" val="3431309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EF1B635-6D19-EA4B-903A-99EB34757A9A}"/>
              </a:ext>
            </a:extLst>
          </p:cNvPr>
          <p:cNvSpPr>
            <a:spLocks noGrp="1"/>
          </p:cNvSpPr>
          <p:nvPr>
            <p:ph type="title"/>
          </p:nvPr>
        </p:nvSpPr>
        <p:spPr/>
        <p:txBody>
          <a:bodyPr/>
          <a:lstStyle/>
          <a:p>
            <a:r>
              <a:rPr lang="zh-TW" altLang="en-US"/>
              <a:t>入侵法國</a:t>
            </a:r>
          </a:p>
        </p:txBody>
      </p:sp>
      <p:pic>
        <p:nvPicPr>
          <p:cNvPr id="4" name="圖片 4">
            <a:extLst>
              <a:ext uri="{FF2B5EF4-FFF2-40B4-BE49-F238E27FC236}">
                <a16:creationId xmlns:a16="http://schemas.microsoft.com/office/drawing/2014/main" id="{59FE6F0C-EC28-044C-AC0A-A7206C67B9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818776" y="3266625"/>
            <a:ext cx="3532132" cy="3542868"/>
          </a:xfrm>
        </p:spPr>
      </p:pic>
      <p:pic>
        <p:nvPicPr>
          <p:cNvPr id="6" name="圖片 6">
            <a:extLst>
              <a:ext uri="{FF2B5EF4-FFF2-40B4-BE49-F238E27FC236}">
                <a16:creationId xmlns:a16="http://schemas.microsoft.com/office/drawing/2014/main" id="{3ABDEDD9-9F15-4044-9AB3-CD8D11D437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1802" y="566897"/>
            <a:ext cx="3470198" cy="2670330"/>
          </a:xfrm>
          <a:prstGeom prst="rect">
            <a:avLst/>
          </a:prstGeom>
        </p:spPr>
      </p:pic>
      <p:sp>
        <p:nvSpPr>
          <p:cNvPr id="9" name="文字方塊 8">
            <a:extLst>
              <a:ext uri="{FF2B5EF4-FFF2-40B4-BE49-F238E27FC236}">
                <a16:creationId xmlns:a16="http://schemas.microsoft.com/office/drawing/2014/main" id="{C0FA8824-5D56-C448-81F1-C912ED0DFC28}"/>
              </a:ext>
            </a:extLst>
          </p:cNvPr>
          <p:cNvSpPr txBox="1"/>
          <p:nvPr/>
        </p:nvSpPr>
        <p:spPr>
          <a:xfrm>
            <a:off x="838200" y="2002292"/>
            <a:ext cx="6177530" cy="369332"/>
          </a:xfrm>
          <a:prstGeom prst="rect">
            <a:avLst/>
          </a:prstGeom>
          <a:noFill/>
        </p:spPr>
        <p:txBody>
          <a:bodyPr wrap="square">
            <a:spAutoFit/>
          </a:bodyPr>
          <a:lstStyle/>
          <a:p>
            <a:r>
              <a:rPr lang="en-US" altLang="zh-TW"/>
              <a:t>1940</a:t>
            </a:r>
            <a:r>
              <a:rPr lang="zh-TW" altLang="en-US"/>
              <a:t>年德軍由阿登森林越過馬其諾防線</a:t>
            </a:r>
          </a:p>
        </p:txBody>
      </p:sp>
    </p:spTree>
    <p:extLst>
      <p:ext uri="{BB962C8B-B14F-4D97-AF65-F5344CB8AC3E}">
        <p14:creationId xmlns:p14="http://schemas.microsoft.com/office/powerpoint/2010/main" val="3853432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332E34C-7129-884C-A214-0EB41134703C}"/>
              </a:ext>
            </a:extLst>
          </p:cNvPr>
          <p:cNvSpPr>
            <a:spLocks noGrp="1"/>
          </p:cNvSpPr>
          <p:nvPr>
            <p:ph type="title"/>
          </p:nvPr>
        </p:nvSpPr>
        <p:spPr/>
        <p:txBody>
          <a:bodyPr/>
          <a:lstStyle/>
          <a:p>
            <a:r>
              <a:rPr lang="zh-TW" altLang="en-US"/>
              <a:t>侵入</a:t>
            </a:r>
            <a:r>
              <a:rPr lang="en-US" altLang="zh-TW"/>
              <a:t>USSR</a:t>
            </a:r>
            <a:endParaRPr lang="zh-TW" altLang="en-US"/>
          </a:p>
        </p:txBody>
      </p:sp>
      <p:sp>
        <p:nvSpPr>
          <p:cNvPr id="3" name="內容版面配置區 2">
            <a:extLst>
              <a:ext uri="{FF2B5EF4-FFF2-40B4-BE49-F238E27FC236}">
                <a16:creationId xmlns:a16="http://schemas.microsoft.com/office/drawing/2014/main" id="{0643930D-07D8-AE42-8CCB-F3C53BBC6430}"/>
              </a:ext>
            </a:extLst>
          </p:cNvPr>
          <p:cNvSpPr>
            <a:spLocks noGrp="1"/>
          </p:cNvSpPr>
          <p:nvPr>
            <p:ph idx="1"/>
          </p:nvPr>
        </p:nvSpPr>
        <p:spPr/>
        <p:txBody>
          <a:bodyPr/>
          <a:lstStyle/>
          <a:p>
            <a:r>
              <a:rPr lang="en-US" altLang="zh-TW"/>
              <a:t>1941</a:t>
            </a:r>
            <a:r>
              <a:rPr lang="zh-TW" altLang="en-US"/>
              <a:t>年</a:t>
            </a:r>
            <a:r>
              <a:rPr lang="en-US" altLang="zh-TW"/>
              <a:t>6</a:t>
            </a:r>
            <a:r>
              <a:rPr lang="zh-TW" altLang="en-US"/>
              <a:t>月，德國、義大利軸心國撕毀和蘇聯的互不侵犯條約，入侵蘇聯，這次攻勢也使得史上規模最大的地面戰爭爆發，也就是巴巴羅薩行動，但在之後讓幾乎統轄整個歐洲地區的軸心國投入龐大的國力 資金來維持戰爭優勢。</a:t>
            </a:r>
          </a:p>
        </p:txBody>
      </p:sp>
      <p:pic>
        <p:nvPicPr>
          <p:cNvPr id="4" name="圖片 4">
            <a:extLst>
              <a:ext uri="{FF2B5EF4-FFF2-40B4-BE49-F238E27FC236}">
                <a16:creationId xmlns:a16="http://schemas.microsoft.com/office/drawing/2014/main" id="{6A89D70E-B919-4D41-88D5-E14A99030C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7229" y="3153245"/>
            <a:ext cx="4882708" cy="3704755"/>
          </a:xfrm>
          <a:prstGeom prst="rect">
            <a:avLst/>
          </a:prstGeom>
        </p:spPr>
      </p:pic>
    </p:spTree>
    <p:extLst>
      <p:ext uri="{BB962C8B-B14F-4D97-AF65-F5344CB8AC3E}">
        <p14:creationId xmlns:p14="http://schemas.microsoft.com/office/powerpoint/2010/main" val="1596871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1FD6134-63D9-694B-A2B7-5F85E05EC152}"/>
              </a:ext>
            </a:extLst>
          </p:cNvPr>
          <p:cNvSpPr>
            <a:spLocks noGrp="1"/>
          </p:cNvSpPr>
          <p:nvPr>
            <p:ph type="title"/>
          </p:nvPr>
        </p:nvSpPr>
        <p:spPr/>
        <p:txBody>
          <a:bodyPr/>
          <a:lstStyle/>
          <a:p>
            <a:r>
              <a:rPr lang="zh-TW" altLang="en-US"/>
              <a:t>入侵蘇聯</a:t>
            </a:r>
          </a:p>
        </p:txBody>
      </p:sp>
      <p:sp>
        <p:nvSpPr>
          <p:cNvPr id="3" name="內容版面配置區 2">
            <a:extLst>
              <a:ext uri="{FF2B5EF4-FFF2-40B4-BE49-F238E27FC236}">
                <a16:creationId xmlns:a16="http://schemas.microsoft.com/office/drawing/2014/main" id="{055D267D-ACBE-444B-9087-A46E057C96C6}"/>
              </a:ext>
            </a:extLst>
          </p:cNvPr>
          <p:cNvSpPr>
            <a:spLocks noGrp="1"/>
          </p:cNvSpPr>
          <p:nvPr>
            <p:ph idx="1"/>
          </p:nvPr>
        </p:nvSpPr>
        <p:spPr/>
        <p:txBody>
          <a:bodyPr/>
          <a:lstStyle/>
          <a:p>
            <a:endParaRPr lang="zh-TW" altLang="en-US"/>
          </a:p>
        </p:txBody>
      </p:sp>
    </p:spTree>
    <p:extLst>
      <p:ext uri="{BB962C8B-B14F-4D97-AF65-F5344CB8AC3E}">
        <p14:creationId xmlns:p14="http://schemas.microsoft.com/office/powerpoint/2010/main" val="890326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0460F06-8BB7-1C43-A4A4-010921A561C3}"/>
              </a:ext>
            </a:extLst>
          </p:cNvPr>
          <p:cNvSpPr>
            <a:spLocks noGrp="1"/>
          </p:cNvSpPr>
          <p:nvPr>
            <p:ph type="title"/>
          </p:nvPr>
        </p:nvSpPr>
        <p:spPr/>
        <p:txBody>
          <a:bodyPr/>
          <a:lstStyle/>
          <a:p>
            <a:r>
              <a:rPr lang="zh-TW" altLang="en-US"/>
              <a:t>蘇聯人的反攻</a:t>
            </a:r>
          </a:p>
        </p:txBody>
      </p:sp>
      <p:sp>
        <p:nvSpPr>
          <p:cNvPr id="3" name="內容版面配置區 2">
            <a:extLst>
              <a:ext uri="{FF2B5EF4-FFF2-40B4-BE49-F238E27FC236}">
                <a16:creationId xmlns:a16="http://schemas.microsoft.com/office/drawing/2014/main" id="{71ED64F2-2660-9A46-929C-71244397E707}"/>
              </a:ext>
            </a:extLst>
          </p:cNvPr>
          <p:cNvSpPr>
            <a:spLocks noGrp="1"/>
          </p:cNvSpPr>
          <p:nvPr>
            <p:ph idx="1"/>
          </p:nvPr>
        </p:nvSpPr>
        <p:spPr/>
        <p:txBody>
          <a:bodyPr/>
          <a:lstStyle/>
          <a:p>
            <a:endParaRPr lang="zh-TW" altLang="en-US"/>
          </a:p>
        </p:txBody>
      </p:sp>
    </p:spTree>
    <p:extLst>
      <p:ext uri="{BB962C8B-B14F-4D97-AF65-F5344CB8AC3E}">
        <p14:creationId xmlns:p14="http://schemas.microsoft.com/office/powerpoint/2010/main" val="3376032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F0F6455-3D87-E445-9D03-1EE3D2C7CEAA}"/>
              </a:ext>
            </a:extLst>
          </p:cNvPr>
          <p:cNvSpPr>
            <a:spLocks noGrp="1"/>
          </p:cNvSpPr>
          <p:nvPr>
            <p:ph type="title"/>
          </p:nvPr>
        </p:nvSpPr>
        <p:spPr>
          <a:xfrm>
            <a:off x="5029825" y="5681780"/>
            <a:ext cx="6810965" cy="885570"/>
          </a:xfrm>
        </p:spPr>
        <p:txBody>
          <a:bodyPr/>
          <a:lstStyle/>
          <a:p>
            <a:r>
              <a:rPr lang="zh-TW" altLang="en-US" b="1" i="1" u="sng"/>
              <a:t>諾曼地</a:t>
            </a:r>
            <a:r>
              <a:rPr lang="en-US" altLang="zh-TW" b="1" i="1" u="sng"/>
              <a:t>&amp;</a:t>
            </a:r>
            <a:r>
              <a:rPr lang="zh-TW" altLang="en-US" b="1" i="1" u="sng"/>
              <a:t>市場花園行動</a:t>
            </a:r>
          </a:p>
        </p:txBody>
      </p:sp>
      <p:sp>
        <p:nvSpPr>
          <p:cNvPr id="3" name="內容版面配置區 2">
            <a:extLst>
              <a:ext uri="{FF2B5EF4-FFF2-40B4-BE49-F238E27FC236}">
                <a16:creationId xmlns:a16="http://schemas.microsoft.com/office/drawing/2014/main" id="{F105FFF9-2B92-ED4C-9594-1584C92377D7}"/>
              </a:ext>
            </a:extLst>
          </p:cNvPr>
          <p:cNvSpPr>
            <a:spLocks noGrp="1"/>
          </p:cNvSpPr>
          <p:nvPr>
            <p:ph idx="1"/>
          </p:nvPr>
        </p:nvSpPr>
        <p:spPr>
          <a:xfrm>
            <a:off x="133925" y="270267"/>
            <a:ext cx="10515600" cy="4351338"/>
          </a:xfrm>
        </p:spPr>
        <p:txBody>
          <a:bodyPr/>
          <a:lstStyle/>
          <a:p>
            <a:r>
              <a:rPr lang="en-US" altLang="zh-TW"/>
              <a:t>1944</a:t>
            </a:r>
            <a:r>
              <a:rPr lang="zh-TW" altLang="en-US"/>
              <a:t> </a:t>
            </a:r>
            <a:r>
              <a:rPr lang="en-US" altLang="zh-TW"/>
              <a:t>6</a:t>
            </a:r>
            <a:r>
              <a:rPr lang="zh-TW" altLang="en-US"/>
              <a:t>月</a:t>
            </a:r>
            <a:r>
              <a:rPr lang="en-US" altLang="zh-TW"/>
              <a:t>6</a:t>
            </a:r>
            <a:r>
              <a:rPr lang="zh-TW" altLang="en-US"/>
              <a:t>號 盟軍在法國南部的諾曼地登陸 這是歷史上規模最大的海路入侵行動後解放了法國 </a:t>
            </a:r>
            <a:r>
              <a:rPr lang="en-US" altLang="zh-TW"/>
              <a:t>1944</a:t>
            </a:r>
            <a:r>
              <a:rPr lang="zh-TW" altLang="en-US"/>
              <a:t>年為了實現該目標，盟軍發動市場花園行動，派出空降兵試圖打下荷蘭北部並進入德國但是盟軍低估了德國的實力令英國第</a:t>
            </a:r>
            <a:r>
              <a:rPr lang="en-US" altLang="zh-TW"/>
              <a:t>1</a:t>
            </a:r>
            <a:r>
              <a:rPr lang="zh-TW" altLang="en-US"/>
              <a:t>空降師幾乎全軍覆沒。</a:t>
            </a:r>
          </a:p>
        </p:txBody>
      </p:sp>
      <p:pic>
        <p:nvPicPr>
          <p:cNvPr id="4" name="圖片 4">
            <a:extLst>
              <a:ext uri="{FF2B5EF4-FFF2-40B4-BE49-F238E27FC236}">
                <a16:creationId xmlns:a16="http://schemas.microsoft.com/office/drawing/2014/main" id="{5D379DB6-9BE4-1E44-80EB-727FA48ADC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89" y="1845673"/>
            <a:ext cx="3040204" cy="1956134"/>
          </a:xfrm>
          <a:prstGeom prst="rect">
            <a:avLst/>
          </a:prstGeom>
        </p:spPr>
      </p:pic>
      <p:pic>
        <p:nvPicPr>
          <p:cNvPr id="5" name="圖片 5">
            <a:extLst>
              <a:ext uri="{FF2B5EF4-FFF2-40B4-BE49-F238E27FC236}">
                <a16:creationId xmlns:a16="http://schemas.microsoft.com/office/drawing/2014/main" id="{08A57E60-CADF-9841-BEA2-C6CCB292B5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1654" y="1866664"/>
            <a:ext cx="4934229" cy="3870286"/>
          </a:xfrm>
          <a:prstGeom prst="rect">
            <a:avLst/>
          </a:prstGeom>
        </p:spPr>
      </p:pic>
      <p:pic>
        <p:nvPicPr>
          <p:cNvPr id="6" name="圖片 6">
            <a:extLst>
              <a:ext uri="{FF2B5EF4-FFF2-40B4-BE49-F238E27FC236}">
                <a16:creationId xmlns:a16="http://schemas.microsoft.com/office/drawing/2014/main" id="{6B387066-72CD-7743-A056-4E94CB7CD0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56" y="3801807"/>
            <a:ext cx="3180810" cy="2889954"/>
          </a:xfrm>
          <a:prstGeom prst="rect">
            <a:avLst/>
          </a:prstGeom>
        </p:spPr>
      </p:pic>
    </p:spTree>
    <p:extLst>
      <p:ext uri="{BB962C8B-B14F-4D97-AF65-F5344CB8AC3E}">
        <p14:creationId xmlns:p14="http://schemas.microsoft.com/office/powerpoint/2010/main" val="4205794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2C12085-9F2F-474B-A908-867AC84731BF}"/>
              </a:ext>
            </a:extLst>
          </p:cNvPr>
          <p:cNvSpPr>
            <a:spLocks noGrp="1"/>
          </p:cNvSpPr>
          <p:nvPr>
            <p:ph type="title"/>
          </p:nvPr>
        </p:nvSpPr>
        <p:spPr/>
        <p:txBody>
          <a:bodyPr/>
          <a:lstStyle/>
          <a:p>
            <a:r>
              <a:rPr lang="zh-TW" altLang="en-US"/>
              <a:t>柏林會戰：是第二戰歐洲戰場上最後大型攻勢之一</a:t>
            </a:r>
            <a:r>
              <a:rPr lang="en-US" altLang="zh-TW"/>
              <a:t>1945</a:t>
            </a:r>
            <a:r>
              <a:rPr lang="zh-TW" altLang="en-US"/>
              <a:t>年</a:t>
            </a:r>
            <a:r>
              <a:rPr lang="en-US" altLang="zh-TW"/>
              <a:t>4</a:t>
            </a:r>
            <a:r>
              <a:rPr lang="zh-TW" altLang="en-US"/>
              <a:t>月</a:t>
            </a:r>
            <a:r>
              <a:rPr lang="en-US" altLang="zh-TW"/>
              <a:t>16</a:t>
            </a:r>
            <a:endParaRPr lang="zh-TW" altLang="en-US"/>
          </a:p>
        </p:txBody>
      </p:sp>
      <p:pic>
        <p:nvPicPr>
          <p:cNvPr id="4" name="圖片 4">
            <a:extLst>
              <a:ext uri="{FF2B5EF4-FFF2-40B4-BE49-F238E27FC236}">
                <a16:creationId xmlns:a16="http://schemas.microsoft.com/office/drawing/2014/main" id="{DD11B566-CB4C-0B4B-B230-0FFD59DDD21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26986" y="2622586"/>
            <a:ext cx="8065014" cy="4101924"/>
          </a:xfrm>
        </p:spPr>
      </p:pic>
      <p:sp>
        <p:nvSpPr>
          <p:cNvPr id="7" name="文字方塊 6">
            <a:extLst>
              <a:ext uri="{FF2B5EF4-FFF2-40B4-BE49-F238E27FC236}">
                <a16:creationId xmlns:a16="http://schemas.microsoft.com/office/drawing/2014/main" id="{554EF7EC-1EDF-C046-8659-FC22479792B8}"/>
              </a:ext>
            </a:extLst>
          </p:cNvPr>
          <p:cNvSpPr txBox="1"/>
          <p:nvPr/>
        </p:nvSpPr>
        <p:spPr>
          <a:xfrm>
            <a:off x="539358" y="2479198"/>
            <a:ext cx="3123259" cy="2585323"/>
          </a:xfrm>
          <a:prstGeom prst="rect">
            <a:avLst/>
          </a:prstGeom>
          <a:noFill/>
        </p:spPr>
        <p:txBody>
          <a:bodyPr wrap="square">
            <a:spAutoFit/>
          </a:bodyPr>
          <a:lstStyle/>
          <a:p>
            <a:r>
              <a:rPr lang="en-US" altLang="zh-TW" b="0" i="0">
                <a:solidFill>
                  <a:srgbClr val="202122"/>
                </a:solidFill>
                <a:effectLst/>
                <a:latin typeface="-apple-system"/>
              </a:rPr>
              <a:t>1945</a:t>
            </a:r>
            <a:r>
              <a:rPr lang="zh-TW" altLang="en-US" b="0" i="0">
                <a:solidFill>
                  <a:srgbClr val="202122"/>
                </a:solidFill>
                <a:effectLst/>
                <a:latin typeface="-apple-system"/>
              </a:rPr>
              <a:t>年</a:t>
            </a:r>
            <a:r>
              <a:rPr lang="en-US" altLang="zh-TW" b="0" i="0">
                <a:solidFill>
                  <a:srgbClr val="202122"/>
                </a:solidFill>
                <a:effectLst/>
                <a:latin typeface="-apple-system"/>
              </a:rPr>
              <a:t>4</a:t>
            </a:r>
            <a:r>
              <a:rPr lang="zh-TW" altLang="en-US" b="0" i="0">
                <a:solidFill>
                  <a:srgbClr val="202122"/>
                </a:solidFill>
                <a:effectLst/>
                <a:latin typeface="-apple-system"/>
              </a:rPr>
              <a:t>月</a:t>
            </a:r>
            <a:r>
              <a:rPr lang="en-US" altLang="zh-TW" b="0" i="0">
                <a:solidFill>
                  <a:srgbClr val="202122"/>
                </a:solidFill>
                <a:effectLst/>
                <a:latin typeface="-apple-system"/>
              </a:rPr>
              <a:t>16</a:t>
            </a:r>
            <a:r>
              <a:rPr lang="zh-TW" altLang="en-US" b="0" i="0">
                <a:solidFill>
                  <a:srgbClr val="202122"/>
                </a:solidFill>
                <a:effectLst/>
                <a:latin typeface="-apple-system"/>
              </a:rPr>
              <a:t>日紅軍殲滅了柏林北方的德國軍隊，</a:t>
            </a:r>
            <a:r>
              <a:rPr lang="en-US" altLang="zh-TW" b="0" i="0">
                <a:solidFill>
                  <a:srgbClr val="202122"/>
                </a:solidFill>
                <a:effectLst/>
                <a:latin typeface="-apple-system"/>
              </a:rPr>
              <a:t>4</a:t>
            </a:r>
            <a:r>
              <a:rPr lang="zh-TW" altLang="en-US" b="0" i="0">
                <a:solidFill>
                  <a:srgbClr val="202122"/>
                </a:solidFill>
                <a:effectLst/>
                <a:latin typeface="-apple-system"/>
              </a:rPr>
              <a:t>月</a:t>
            </a:r>
            <a:r>
              <a:rPr lang="en-US" altLang="zh-TW" b="0" i="0">
                <a:solidFill>
                  <a:srgbClr val="202122"/>
                </a:solidFill>
                <a:effectLst/>
                <a:latin typeface="-apple-system"/>
              </a:rPr>
              <a:t>23</a:t>
            </a:r>
            <a:r>
              <a:rPr lang="zh-TW" altLang="en-US" b="0" i="0">
                <a:solidFill>
                  <a:srgbClr val="202122"/>
                </a:solidFill>
                <a:effectLst/>
                <a:latin typeface="-apple-system"/>
              </a:rPr>
              <a:t>日，赫爾穆特</a:t>
            </a:r>
            <a:r>
              <a:rPr lang="en-US" altLang="zh-TW" b="0" i="0">
                <a:solidFill>
                  <a:srgbClr val="202122"/>
                </a:solidFill>
                <a:effectLst/>
                <a:latin typeface="-apple-system"/>
              </a:rPr>
              <a:t>·</a:t>
            </a:r>
            <a:r>
              <a:rPr lang="zh-TW" altLang="en-US" b="0" i="0">
                <a:solidFill>
                  <a:srgbClr val="202122"/>
                </a:solidFill>
                <a:effectLst/>
                <a:latin typeface="-apple-system"/>
              </a:rPr>
              <a:t>魏德林將軍接掌柏林防務。柏林城內的守軍主要由老弱殘兵防守並再後來被蘇軍攻下</a:t>
            </a:r>
            <a:endParaRPr lang="en-US" altLang="zh-TW" b="0" i="0">
              <a:solidFill>
                <a:srgbClr val="202122"/>
              </a:solidFill>
              <a:effectLst/>
              <a:latin typeface="-apple-system"/>
            </a:endParaRPr>
          </a:p>
          <a:p>
            <a:r>
              <a:rPr lang="zh-TW" altLang="en-US"/>
              <a:t> </a:t>
            </a:r>
            <a:endParaRPr lang="en-US" altLang="zh-TW"/>
          </a:p>
          <a:p>
            <a:r>
              <a:rPr lang="en-US" altLang="zh-TW"/>
              <a:t>4</a:t>
            </a:r>
            <a:r>
              <a:rPr lang="zh-TW" altLang="en-US"/>
              <a:t>月</a:t>
            </a:r>
            <a:r>
              <a:rPr lang="en-US" altLang="zh-TW"/>
              <a:t>30</a:t>
            </a:r>
            <a:r>
              <a:rPr lang="zh-TW" altLang="en-US"/>
              <a:t>日，希特勒自殺其幕僚高官皆在不久後自盡</a:t>
            </a:r>
          </a:p>
        </p:txBody>
      </p:sp>
    </p:spTree>
    <p:extLst>
      <p:ext uri="{BB962C8B-B14F-4D97-AF65-F5344CB8AC3E}">
        <p14:creationId xmlns:p14="http://schemas.microsoft.com/office/powerpoint/2010/main" val="688822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BB02384-09CA-5D40-93D9-081581B8E764}"/>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id="{F2ED724F-3F44-B847-8043-FE3B0DC4C9BE}"/>
              </a:ext>
            </a:extLst>
          </p:cNvPr>
          <p:cNvSpPr>
            <a:spLocks noGrp="1"/>
          </p:cNvSpPr>
          <p:nvPr>
            <p:ph idx="1"/>
          </p:nvPr>
        </p:nvSpPr>
        <p:spPr/>
        <p:txBody>
          <a:bodyPr/>
          <a:lstStyle/>
          <a:p>
            <a:r>
              <a:rPr lang="en-US" altLang="zh-TW"/>
              <a:t>1945</a:t>
            </a:r>
            <a:r>
              <a:rPr lang="zh-TW" altLang="en-US"/>
              <a:t>年</a:t>
            </a:r>
            <a:r>
              <a:rPr lang="en-US" altLang="zh-TW"/>
              <a:t>5</a:t>
            </a:r>
            <a:r>
              <a:rPr lang="zh-TW" altLang="en-US"/>
              <a:t>月</a:t>
            </a:r>
            <a:r>
              <a:rPr lang="en-US" altLang="zh-TW"/>
              <a:t>8</a:t>
            </a:r>
            <a:r>
              <a:rPr lang="zh-TW" altLang="en-US"/>
              <a:t>日德國簽下投降書，納粹政權垮台。戰後同盟國展開去納粹化，並將剩餘的納粹高層送往紐倫堡進行戰爭的審判，</a:t>
            </a:r>
          </a:p>
        </p:txBody>
      </p:sp>
      <p:pic>
        <p:nvPicPr>
          <p:cNvPr id="4" name="圖片 4">
            <a:extLst>
              <a:ext uri="{FF2B5EF4-FFF2-40B4-BE49-F238E27FC236}">
                <a16:creationId xmlns:a16="http://schemas.microsoft.com/office/drawing/2014/main" id="{67A2EC57-6433-3E44-BF6D-ED38DC9E47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5824" y="2967682"/>
            <a:ext cx="4000500" cy="3793107"/>
          </a:xfrm>
          <a:prstGeom prst="rect">
            <a:avLst/>
          </a:prstGeom>
        </p:spPr>
      </p:pic>
    </p:spTree>
    <p:extLst>
      <p:ext uri="{BB962C8B-B14F-4D97-AF65-F5344CB8AC3E}">
        <p14:creationId xmlns:p14="http://schemas.microsoft.com/office/powerpoint/2010/main" val="3179424438"/>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寬螢幕</PresentationFormat>
  <Slides>13</Slides>
  <Notes>0</Notes>
  <HiddenSlides>0</HiddenSlides>
  <ScaleCrop>false</ScaleCrop>
  <HeadingPairs>
    <vt:vector size="4" baseType="variant">
      <vt:variant>
        <vt:lpstr>佈景主題</vt:lpstr>
      </vt:variant>
      <vt:variant>
        <vt:i4>1</vt:i4>
      </vt:variant>
      <vt:variant>
        <vt:lpstr>投影片標題</vt:lpstr>
      </vt:variant>
      <vt:variant>
        <vt:i4>13</vt:i4>
      </vt:variant>
    </vt:vector>
  </HeadingPairs>
  <TitlesOfParts>
    <vt:vector size="14" baseType="lpstr">
      <vt:lpstr>Office 佈景主題</vt:lpstr>
      <vt:lpstr>納粹的出現</vt:lpstr>
      <vt:lpstr>納粹</vt:lpstr>
      <vt:lpstr>二戰之始</vt:lpstr>
      <vt:lpstr>入侵波蘭</vt:lpstr>
      <vt:lpstr>入侵丹麥</vt:lpstr>
      <vt:lpstr>入侵挪威</vt:lpstr>
      <vt:lpstr>入侵法國</vt:lpstr>
      <vt:lpstr>侵入USSR</vt:lpstr>
      <vt:lpstr>入侵蘇聯</vt:lpstr>
      <vt:lpstr>蘇聯人的反攻</vt:lpstr>
      <vt:lpstr>諾曼地&amp;市場花園行動</vt:lpstr>
      <vt:lpstr>柏林會戰：是第二戰歐洲戰場上最後大型攻勢之一1945年4月16</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昀和 吳</dc:creator>
  <cp:lastModifiedBy>yingwencai10@gmail.com</cp:lastModifiedBy>
  <cp:revision>12</cp:revision>
  <dcterms:created xsi:type="dcterms:W3CDTF">2022-03-18T07:11:39Z</dcterms:created>
  <dcterms:modified xsi:type="dcterms:W3CDTF">2022-05-13T07:50:54Z</dcterms:modified>
</cp:coreProperties>
</file>