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9" r:id="rId2"/>
    <p:sldId id="263" r:id="rId3"/>
    <p:sldId id="259" r:id="rId4"/>
    <p:sldId id="267" r:id="rId5"/>
    <p:sldId id="270" r:id="rId6"/>
    <p:sldId id="274" r:id="rId7"/>
    <p:sldId id="275" r:id="rId8"/>
    <p:sldId id="279" r:id="rId9"/>
    <p:sldId id="271" r:id="rId10"/>
    <p:sldId id="277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BE8944"/>
    <a:srgbClr val="020202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14" autoAdjust="0"/>
  </p:normalViewPr>
  <p:slideViewPr>
    <p:cSldViewPr snapToGrid="0">
      <p:cViewPr varScale="1">
        <p:scale>
          <a:sx n="109" d="100"/>
          <a:sy n="109" d="100"/>
        </p:scale>
        <p:origin x="58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昀和 吳" userId="8cef4888dff5edf2" providerId="LiveId" clId="{E665F45D-FA66-4BDE-AFF4-53B2CA9BCA45}"/>
    <pc:docChg chg="undo custSel delSld modSld delMainMaster modShowInfo">
      <pc:chgData name="昀和 吳" userId="8cef4888dff5edf2" providerId="LiveId" clId="{E665F45D-FA66-4BDE-AFF4-53B2CA9BCA45}" dt="2023-10-08T08:14:43.891" v="454" actId="14100"/>
      <pc:docMkLst>
        <pc:docMk/>
      </pc:docMkLst>
      <pc:sldChg chg="modAnim">
        <pc:chgData name="昀和 吳" userId="8cef4888dff5edf2" providerId="LiveId" clId="{E665F45D-FA66-4BDE-AFF4-53B2CA9BCA45}" dt="2023-10-08T07:49:40.610" v="231"/>
        <pc:sldMkLst>
          <pc:docMk/>
          <pc:sldMk cId="2023006661" sldId="259"/>
        </pc:sldMkLst>
      </pc:sldChg>
      <pc:sldChg chg="modAnim">
        <pc:chgData name="昀和 吳" userId="8cef4888dff5edf2" providerId="LiveId" clId="{E665F45D-FA66-4BDE-AFF4-53B2CA9BCA45}" dt="2023-10-08T07:49:19.900" v="229"/>
        <pc:sldMkLst>
          <pc:docMk/>
          <pc:sldMk cId="1895853845" sldId="269"/>
        </pc:sldMkLst>
      </pc:sldChg>
      <pc:sldChg chg="addSp delSp modSp mod">
        <pc:chgData name="昀和 吳" userId="8cef4888dff5edf2" providerId="LiveId" clId="{E665F45D-FA66-4BDE-AFF4-53B2CA9BCA45}" dt="2023-10-08T07:46:35.694" v="222" actId="12"/>
        <pc:sldMkLst>
          <pc:docMk/>
          <pc:sldMk cId="4005927099" sldId="271"/>
        </pc:sldMkLst>
        <pc:spChg chg="mod">
          <ac:chgData name="昀和 吳" userId="8cef4888dff5edf2" providerId="LiveId" clId="{E665F45D-FA66-4BDE-AFF4-53B2CA9BCA45}" dt="2023-10-08T07:38:51.336" v="81"/>
          <ac:spMkLst>
            <pc:docMk/>
            <pc:sldMk cId="4005927099" sldId="271"/>
            <ac:spMk id="6" creationId="{876B90A2-8689-4CB9-B623-DE9AA205DD23}"/>
          </ac:spMkLst>
        </pc:spChg>
        <pc:spChg chg="mod">
          <ac:chgData name="昀和 吳" userId="8cef4888dff5edf2" providerId="LiveId" clId="{E665F45D-FA66-4BDE-AFF4-53B2CA9BCA45}" dt="2023-10-08T07:40:39.182" v="98" actId="20577"/>
          <ac:spMkLst>
            <pc:docMk/>
            <pc:sldMk cId="4005927099" sldId="271"/>
            <ac:spMk id="7" creationId="{22F5956F-7C2D-4E85-8194-51C71CBD3E65}"/>
          </ac:spMkLst>
        </pc:spChg>
        <pc:spChg chg="mod">
          <ac:chgData name="昀和 吳" userId="8cef4888dff5edf2" providerId="LiveId" clId="{E665F45D-FA66-4BDE-AFF4-53B2CA9BCA45}" dt="2023-10-08T07:43:38.542" v="196" actId="1076"/>
          <ac:spMkLst>
            <pc:docMk/>
            <pc:sldMk cId="4005927099" sldId="271"/>
            <ac:spMk id="8" creationId="{4F9936B8-7F7E-41C4-A3C4-9EDA5622C92B}"/>
          </ac:spMkLst>
        </pc:spChg>
        <pc:spChg chg="mod">
          <ac:chgData name="昀和 吳" userId="8cef4888dff5edf2" providerId="LiveId" clId="{E665F45D-FA66-4BDE-AFF4-53B2CA9BCA45}" dt="2023-10-08T07:46:27.023" v="218" actId="12"/>
          <ac:spMkLst>
            <pc:docMk/>
            <pc:sldMk cId="4005927099" sldId="271"/>
            <ac:spMk id="9" creationId="{EE8CB104-733B-46F9-AE78-475CE3212122}"/>
          </ac:spMkLst>
        </pc:spChg>
        <pc:spChg chg="add mod">
          <ac:chgData name="昀和 吳" userId="8cef4888dff5edf2" providerId="LiveId" clId="{E665F45D-FA66-4BDE-AFF4-53B2CA9BCA45}" dt="2023-10-08T07:46:20.757" v="216" actId="12"/>
          <ac:spMkLst>
            <pc:docMk/>
            <pc:sldMk cId="4005927099" sldId="271"/>
            <ac:spMk id="11" creationId="{590E0839-7896-F6AF-D7C4-3AF9BBE8E37A}"/>
          </ac:spMkLst>
        </pc:spChg>
        <pc:spChg chg="mod">
          <ac:chgData name="昀和 吳" userId="8cef4888dff5edf2" providerId="LiveId" clId="{E665F45D-FA66-4BDE-AFF4-53B2CA9BCA45}" dt="2023-10-08T07:46:27.023" v="218" actId="12"/>
          <ac:spMkLst>
            <pc:docMk/>
            <pc:sldMk cId="4005927099" sldId="271"/>
            <ac:spMk id="13" creationId="{42DC263B-F584-46DA-8FF8-0CB620CB0336}"/>
          </ac:spMkLst>
        </pc:spChg>
        <pc:spChg chg="del">
          <ac:chgData name="昀和 吳" userId="8cef4888dff5edf2" providerId="LiveId" clId="{E665F45D-FA66-4BDE-AFF4-53B2CA9BCA45}" dt="2023-10-08T07:40:45.615" v="99" actId="478"/>
          <ac:spMkLst>
            <pc:docMk/>
            <pc:sldMk cId="4005927099" sldId="271"/>
            <ac:spMk id="14" creationId="{B5C0D7E1-14EC-4DA8-855E-34374453D0D5}"/>
          </ac:spMkLst>
        </pc:spChg>
        <pc:spChg chg="add mod">
          <ac:chgData name="昀和 吳" userId="8cef4888dff5edf2" providerId="LiveId" clId="{E665F45D-FA66-4BDE-AFF4-53B2CA9BCA45}" dt="2023-10-08T07:46:23.854" v="217" actId="12"/>
          <ac:spMkLst>
            <pc:docMk/>
            <pc:sldMk cId="4005927099" sldId="271"/>
            <ac:spMk id="18" creationId="{FD0584B9-1ACE-3185-9D9B-3F94632C8771}"/>
          </ac:spMkLst>
        </pc:spChg>
        <pc:spChg chg="add mod">
          <ac:chgData name="昀和 吳" userId="8cef4888dff5edf2" providerId="LiveId" clId="{E665F45D-FA66-4BDE-AFF4-53B2CA9BCA45}" dt="2023-10-08T07:46:30.219" v="219" actId="12"/>
          <ac:spMkLst>
            <pc:docMk/>
            <pc:sldMk cId="4005927099" sldId="271"/>
            <ac:spMk id="20" creationId="{FAD1C7C6-12B3-47F7-72FF-B5722A94B5E1}"/>
          </ac:spMkLst>
        </pc:spChg>
        <pc:spChg chg="add mod">
          <ac:chgData name="昀和 吳" userId="8cef4888dff5edf2" providerId="LiveId" clId="{E665F45D-FA66-4BDE-AFF4-53B2CA9BCA45}" dt="2023-10-08T07:46:35.694" v="222" actId="12"/>
          <ac:spMkLst>
            <pc:docMk/>
            <pc:sldMk cId="4005927099" sldId="271"/>
            <ac:spMk id="22" creationId="{EEB19A09-08DF-1DCE-FA2D-15B5CBE71550}"/>
          </ac:spMkLst>
        </pc:spChg>
        <pc:spChg chg="add mod">
          <ac:chgData name="昀和 吳" userId="8cef4888dff5edf2" providerId="LiveId" clId="{E665F45D-FA66-4BDE-AFF4-53B2CA9BCA45}" dt="2023-10-08T07:46:32.965" v="221" actId="12"/>
          <ac:spMkLst>
            <pc:docMk/>
            <pc:sldMk cId="4005927099" sldId="271"/>
            <ac:spMk id="24" creationId="{FE63AF52-6653-D419-8E33-882D954F30BF}"/>
          </ac:spMkLst>
        </pc:spChg>
        <pc:grpChg chg="mod">
          <ac:chgData name="昀和 吳" userId="8cef4888dff5edf2" providerId="LiveId" clId="{E665F45D-FA66-4BDE-AFF4-53B2CA9BCA45}" dt="2023-10-08T07:39:20.302" v="85" actId="14100"/>
          <ac:grpSpMkLst>
            <pc:docMk/>
            <pc:sldMk cId="4005927099" sldId="271"/>
            <ac:grpSpMk id="2" creationId="{AC8D7E08-68FC-4236-AE53-C586FF6A47CB}"/>
          </ac:grpSpMkLst>
        </pc:grpChg>
        <pc:grpChg chg="del">
          <ac:chgData name="昀和 吳" userId="8cef4888dff5edf2" providerId="LiveId" clId="{E665F45D-FA66-4BDE-AFF4-53B2CA9BCA45}" dt="2023-10-08T07:40:45.615" v="99" actId="478"/>
          <ac:grpSpMkLst>
            <pc:docMk/>
            <pc:sldMk cId="4005927099" sldId="271"/>
            <ac:grpSpMk id="15" creationId="{B840B614-7328-4887-8115-6A19529F1143}"/>
          </ac:grpSpMkLst>
        </pc:grpChg>
      </pc:sldChg>
      <pc:sldChg chg="del">
        <pc:chgData name="昀和 吳" userId="8cef4888dff5edf2" providerId="LiveId" clId="{E665F45D-FA66-4BDE-AFF4-53B2CA9BCA45}" dt="2023-10-08T07:50:47.849" v="233" actId="2696"/>
        <pc:sldMkLst>
          <pc:docMk/>
          <pc:sldMk cId="1822032237" sldId="272"/>
        </pc:sldMkLst>
      </pc:sldChg>
      <pc:sldChg chg="modAnim">
        <pc:chgData name="昀和 吳" userId="8cef4888dff5edf2" providerId="LiveId" clId="{E665F45D-FA66-4BDE-AFF4-53B2CA9BCA45}" dt="2023-10-08T07:52:48.809" v="239"/>
        <pc:sldMkLst>
          <pc:docMk/>
          <pc:sldMk cId="241039842" sldId="275"/>
        </pc:sldMkLst>
      </pc:sldChg>
      <pc:sldChg chg="addSp delSp modSp mod delAnim modAnim">
        <pc:chgData name="昀和 吳" userId="8cef4888dff5edf2" providerId="LiveId" clId="{E665F45D-FA66-4BDE-AFF4-53B2CA9BCA45}" dt="2023-10-08T08:14:43.891" v="454" actId="14100"/>
        <pc:sldMkLst>
          <pc:docMk/>
          <pc:sldMk cId="1310777453" sldId="277"/>
        </pc:sldMkLst>
        <pc:spChg chg="add del mod">
          <ac:chgData name="昀和 吳" userId="8cef4888dff5edf2" providerId="LiveId" clId="{E665F45D-FA66-4BDE-AFF4-53B2CA9BCA45}" dt="2023-10-08T08:00:18.864" v="320"/>
          <ac:spMkLst>
            <pc:docMk/>
            <pc:sldMk cId="1310777453" sldId="277"/>
            <ac:spMk id="4" creationId="{6176B04A-6118-F2EB-4C67-4EBCFF5D0C61}"/>
          </ac:spMkLst>
        </pc:spChg>
        <pc:spChg chg="add mod">
          <ac:chgData name="昀和 吳" userId="8cef4888dff5edf2" providerId="LiveId" clId="{E665F45D-FA66-4BDE-AFF4-53B2CA9BCA45}" dt="2023-10-08T08:10:54.253" v="389"/>
          <ac:spMkLst>
            <pc:docMk/>
            <pc:sldMk cId="1310777453" sldId="277"/>
            <ac:spMk id="6" creationId="{E57E9E89-6311-5FBB-AA65-1F0563922429}"/>
          </ac:spMkLst>
        </pc:spChg>
        <pc:spChg chg="mod">
          <ac:chgData name="昀和 吳" userId="8cef4888dff5edf2" providerId="LiveId" clId="{E665F45D-FA66-4BDE-AFF4-53B2CA9BCA45}" dt="2023-10-08T08:14:43.891" v="454" actId="14100"/>
          <ac:spMkLst>
            <pc:docMk/>
            <pc:sldMk cId="1310777453" sldId="277"/>
            <ac:spMk id="9" creationId="{62E43FE1-868E-445E-864C-7A6FDFE4766A}"/>
          </ac:spMkLst>
        </pc:spChg>
        <pc:spChg chg="del mod">
          <ac:chgData name="昀和 吳" userId="8cef4888dff5edf2" providerId="LiveId" clId="{E665F45D-FA66-4BDE-AFF4-53B2CA9BCA45}" dt="2023-10-08T07:50:57.976" v="237"/>
          <ac:spMkLst>
            <pc:docMk/>
            <pc:sldMk cId="1310777453" sldId="277"/>
            <ac:spMk id="10" creationId="{E3A7F882-EDAD-47AC-BB92-03FEECA2E881}"/>
          </ac:spMkLst>
        </pc:spChg>
        <pc:spChg chg="mod">
          <ac:chgData name="昀和 吳" userId="8cef4888dff5edf2" providerId="LiveId" clId="{E665F45D-FA66-4BDE-AFF4-53B2CA9BCA45}" dt="2023-10-08T08:00:42.166" v="325" actId="14100"/>
          <ac:spMkLst>
            <pc:docMk/>
            <pc:sldMk cId="1310777453" sldId="277"/>
            <ac:spMk id="12" creationId="{EC52B08D-EC95-43E3-ADDF-90890DFE66FE}"/>
          </ac:spMkLst>
        </pc:spChg>
        <pc:spChg chg="add mod">
          <ac:chgData name="昀和 吳" userId="8cef4888dff5edf2" providerId="LiveId" clId="{E665F45D-FA66-4BDE-AFF4-53B2CA9BCA45}" dt="2023-10-08T08:13:01.977" v="432"/>
          <ac:spMkLst>
            <pc:docMk/>
            <pc:sldMk cId="1310777453" sldId="277"/>
            <ac:spMk id="20" creationId="{6A9E637D-7330-72EA-6574-8B3EDA7640DA}"/>
          </ac:spMkLst>
        </pc:spChg>
        <pc:spChg chg="add mod">
          <ac:chgData name="昀和 吳" userId="8cef4888dff5edf2" providerId="LiveId" clId="{E665F45D-FA66-4BDE-AFF4-53B2CA9BCA45}" dt="2023-10-08T08:12:27.814" v="420" actId="14100"/>
          <ac:spMkLst>
            <pc:docMk/>
            <pc:sldMk cId="1310777453" sldId="277"/>
            <ac:spMk id="25" creationId="{874EF43A-F0D3-1D27-9AC5-E77F51F617BE}"/>
          </ac:spMkLst>
        </pc:spChg>
        <pc:spChg chg="add mod">
          <ac:chgData name="昀和 吳" userId="8cef4888dff5edf2" providerId="LiveId" clId="{E665F45D-FA66-4BDE-AFF4-53B2CA9BCA45}" dt="2023-10-08T08:12:19.218" v="418" actId="1076"/>
          <ac:spMkLst>
            <pc:docMk/>
            <pc:sldMk cId="1310777453" sldId="277"/>
            <ac:spMk id="27" creationId="{3D835FD1-4170-88C2-A9DD-340C96E30D81}"/>
          </ac:spMkLst>
        </pc:spChg>
        <pc:grpChg chg="mod">
          <ac:chgData name="昀和 吳" userId="8cef4888dff5edf2" providerId="LiveId" clId="{E665F45D-FA66-4BDE-AFF4-53B2CA9BCA45}" dt="2023-10-08T08:00:58.178" v="329" actId="14100"/>
          <ac:grpSpMkLst>
            <pc:docMk/>
            <pc:sldMk cId="1310777453" sldId="277"/>
            <ac:grpSpMk id="3" creationId="{79015CB6-A585-4E90-9684-9A389EBFDB33}"/>
          </ac:grpSpMkLst>
        </pc:grpChg>
        <pc:picChg chg="add del">
          <ac:chgData name="昀和 吳" userId="8cef4888dff5edf2" providerId="LiveId" clId="{E665F45D-FA66-4BDE-AFF4-53B2CA9BCA45}" dt="2023-10-08T07:59:59.675" v="313" actId="22"/>
          <ac:picMkLst>
            <pc:docMk/>
            <pc:sldMk cId="1310777453" sldId="277"/>
            <ac:picMk id="13" creationId="{2712D1D2-F6F9-11EE-09D8-4890E6A60DE2}"/>
          </ac:picMkLst>
        </pc:picChg>
        <pc:picChg chg="add del mod">
          <ac:chgData name="昀和 吳" userId="8cef4888dff5edf2" providerId="LiveId" clId="{E665F45D-FA66-4BDE-AFF4-53B2CA9BCA45}" dt="2023-10-08T08:02:03.018" v="343" actId="22"/>
          <ac:picMkLst>
            <pc:docMk/>
            <pc:sldMk cId="1310777453" sldId="277"/>
            <ac:picMk id="15" creationId="{D1143DC4-B134-9A46-D889-84E86063EC27}"/>
          </ac:picMkLst>
        </pc:picChg>
        <pc:picChg chg="add del">
          <ac:chgData name="昀和 吳" userId="8cef4888dff5edf2" providerId="LiveId" clId="{E665F45D-FA66-4BDE-AFF4-53B2CA9BCA45}" dt="2023-10-08T08:01:38.691" v="338" actId="22"/>
          <ac:picMkLst>
            <pc:docMk/>
            <pc:sldMk cId="1310777453" sldId="277"/>
            <ac:picMk id="17" creationId="{A3860CA5-0EC2-FC90-5391-8E728865A6F3}"/>
          </ac:picMkLst>
        </pc:picChg>
        <pc:picChg chg="add del mod">
          <ac:chgData name="昀和 吳" userId="8cef4888dff5edf2" providerId="LiveId" clId="{E665F45D-FA66-4BDE-AFF4-53B2CA9BCA45}" dt="2023-10-08T08:02:13.439" v="345"/>
          <ac:picMkLst>
            <pc:docMk/>
            <pc:sldMk cId="1310777453" sldId="277"/>
            <ac:picMk id="18" creationId="{AD0D8574-33C2-3B70-548A-533C29B842C5}"/>
          </ac:picMkLst>
        </pc:picChg>
        <pc:picChg chg="add del mod">
          <ac:chgData name="昀和 吳" userId="8cef4888dff5edf2" providerId="LiveId" clId="{E665F45D-FA66-4BDE-AFF4-53B2CA9BCA45}" dt="2023-10-08T08:11:12.759" v="396" actId="22"/>
          <ac:picMkLst>
            <pc:docMk/>
            <pc:sldMk cId="1310777453" sldId="277"/>
            <ac:picMk id="22" creationId="{8C649B1B-8889-42A0-46C2-345AFE37FAD0}"/>
          </ac:picMkLst>
        </pc:picChg>
        <pc:picChg chg="del">
          <ac:chgData name="昀和 吳" userId="8cef4888dff5edf2" providerId="LiveId" clId="{E665F45D-FA66-4BDE-AFF4-53B2CA9BCA45}" dt="2023-10-08T07:50:57.960" v="235" actId="21"/>
          <ac:picMkLst>
            <pc:docMk/>
            <pc:sldMk cId="1310777453" sldId="277"/>
            <ac:picMk id="23" creationId="{47734753-91AD-4AE3-BEB3-18FC3A607C08}"/>
          </ac:picMkLst>
        </pc:picChg>
        <pc:picChg chg="add mod">
          <ac:chgData name="昀和 吳" userId="8cef4888dff5edf2" providerId="LiveId" clId="{E665F45D-FA66-4BDE-AFF4-53B2CA9BCA45}" dt="2023-10-08T08:13:51.068" v="445" actId="1076"/>
          <ac:picMkLst>
            <pc:docMk/>
            <pc:sldMk cId="1310777453" sldId="277"/>
            <ac:picMk id="29" creationId="{3D59BAB7-CDC6-1CCB-44AA-9AC98F601010}"/>
          </ac:picMkLst>
        </pc:picChg>
        <pc:picChg chg="add mod">
          <ac:chgData name="昀和 吳" userId="8cef4888dff5edf2" providerId="LiveId" clId="{E665F45D-FA66-4BDE-AFF4-53B2CA9BCA45}" dt="2023-10-08T08:13:06.973" v="434" actId="1076"/>
          <ac:picMkLst>
            <pc:docMk/>
            <pc:sldMk cId="1310777453" sldId="277"/>
            <ac:picMk id="31" creationId="{2CBC319E-5F65-66D6-CE48-752BA6F6F162}"/>
          </ac:picMkLst>
        </pc:picChg>
        <pc:picChg chg="add mod">
          <ac:chgData name="昀和 吳" userId="8cef4888dff5edf2" providerId="LiveId" clId="{E665F45D-FA66-4BDE-AFF4-53B2CA9BCA45}" dt="2023-10-08T08:13:11.761" v="436" actId="1076"/>
          <ac:picMkLst>
            <pc:docMk/>
            <pc:sldMk cId="1310777453" sldId="277"/>
            <ac:picMk id="33" creationId="{DF856890-EF6F-8B5D-7054-5FF1D20A1885}"/>
          </ac:picMkLst>
        </pc:picChg>
        <pc:picChg chg="add mod">
          <ac:chgData name="昀和 吳" userId="8cef4888dff5edf2" providerId="LiveId" clId="{E665F45D-FA66-4BDE-AFF4-53B2CA9BCA45}" dt="2023-10-08T08:13:17.285" v="438" actId="1076"/>
          <ac:picMkLst>
            <pc:docMk/>
            <pc:sldMk cId="1310777453" sldId="277"/>
            <ac:picMk id="35" creationId="{609ADDFA-5F96-E4CE-B053-D3EE1C7328B2}"/>
          </ac:picMkLst>
        </pc:picChg>
      </pc:sldChg>
      <pc:sldChg chg="del">
        <pc:chgData name="昀和 吳" userId="8cef4888dff5edf2" providerId="LiveId" clId="{E665F45D-FA66-4BDE-AFF4-53B2CA9BCA45}" dt="2023-10-08T07:50:46.010" v="232" actId="2696"/>
        <pc:sldMkLst>
          <pc:docMk/>
          <pc:sldMk cId="3823967011" sldId="278"/>
        </pc:sldMkLst>
      </pc:sldChg>
      <pc:sldChg chg="modAnim">
        <pc:chgData name="昀和 吳" userId="8cef4888dff5edf2" providerId="LiveId" clId="{E665F45D-FA66-4BDE-AFF4-53B2CA9BCA45}" dt="2023-10-08T07:52:53.419" v="241"/>
        <pc:sldMkLst>
          <pc:docMk/>
          <pc:sldMk cId="636790669" sldId="279"/>
        </pc:sldMkLst>
      </pc:sldChg>
      <pc:sldMasterChg chg="del delSldLayout">
        <pc:chgData name="昀和 吳" userId="8cef4888dff5edf2" providerId="LiveId" clId="{E665F45D-FA66-4BDE-AFF4-53B2CA9BCA45}" dt="2023-10-08T07:50:46.010" v="232" actId="2696"/>
        <pc:sldMasterMkLst>
          <pc:docMk/>
          <pc:sldMasterMk cId="2967670716" sldId="2147483650"/>
        </pc:sldMasterMkLst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3609435915" sldId="2147483651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2488151462" sldId="2147483652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1690990677" sldId="2147483653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2964311653" sldId="2147483654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2146815152" sldId="2147483655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2435751689" sldId="2147483656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2939681855" sldId="2147483657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3221658615" sldId="2147483658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1488294232" sldId="2147483659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2478291722" sldId="2147483660"/>
          </pc:sldLayoutMkLst>
        </pc:sldLayoutChg>
        <pc:sldLayoutChg chg="del">
          <pc:chgData name="昀和 吳" userId="8cef4888dff5edf2" providerId="LiveId" clId="{E665F45D-FA66-4BDE-AFF4-53B2CA9BCA45}" dt="2023-10-08T07:50:46.010" v="232" actId="2696"/>
          <pc:sldLayoutMkLst>
            <pc:docMk/>
            <pc:sldMasterMk cId="2967670716" sldId="2147483650"/>
            <pc:sldLayoutMk cId="1202013653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F4F64-D486-43E5-B8B8-144886246FEF}" type="datetimeFigureOut">
              <a:rPr lang="zh-CN" altLang="en-US" smtClean="0"/>
              <a:t>2023/10/8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B3EAD-F58B-4849-BB79-4E1B939156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59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4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56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376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72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695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019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209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652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916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22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C1E988E-6AEB-4A98-BBDF-C8037CD64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lcometw.com/%E5%B1%8F%E6%9D%B1%E6%B5%B7%E7%94%9F%E9%A4%A8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uxurywatcher.com/zh-Hant/article/27503" TargetMode="External"/><Relationship Id="rId5" Type="http://schemas.openxmlformats.org/officeDocument/2006/relationships/hyperlink" Target="https://fullfenblog.tw/2014-10-01-728/" TargetMode="External"/><Relationship Id="rId4" Type="http://schemas.openxmlformats.org/officeDocument/2006/relationships/hyperlink" Target="https://www.saydigi.com/2020/07/490448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B52FFBEA-BD8D-4A85-B647-64E20D96CF93}"/>
              </a:ext>
            </a:extLst>
          </p:cNvPr>
          <p:cNvGrpSpPr/>
          <p:nvPr/>
        </p:nvGrpSpPr>
        <p:grpSpPr>
          <a:xfrm>
            <a:off x="3666392" y="2303585"/>
            <a:ext cx="7192108" cy="1056521"/>
            <a:chOff x="4729018" y="3168073"/>
            <a:chExt cx="7462982" cy="92571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A860899-2FF6-40D6-BE80-7CBD8191C65F}"/>
                </a:ext>
              </a:extLst>
            </p:cNvPr>
            <p:cNvSpPr/>
            <p:nvPr/>
          </p:nvSpPr>
          <p:spPr>
            <a:xfrm>
              <a:off x="4729018" y="3168073"/>
              <a:ext cx="7462982" cy="925710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B58C3E0-D8BF-483B-98F6-30F7C6D2DF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235" y="3172835"/>
              <a:ext cx="7063765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78D5D2D-69BD-43FE-9D34-81259C9454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236" y="4093783"/>
              <a:ext cx="7063764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FE86AFD6-5AE7-415F-BFE6-3FC616AAA58D}"/>
              </a:ext>
            </a:extLst>
          </p:cNvPr>
          <p:cNvGrpSpPr/>
          <p:nvPr/>
        </p:nvGrpSpPr>
        <p:grpSpPr>
          <a:xfrm>
            <a:off x="756970" y="521456"/>
            <a:ext cx="2909310" cy="606035"/>
            <a:chOff x="633879" y="603295"/>
            <a:chExt cx="2909310" cy="606035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2904E4E9-BEC3-4D6B-9E8C-AC8069588754}"/>
                </a:ext>
              </a:extLst>
            </p:cNvPr>
            <p:cNvGrpSpPr/>
            <p:nvPr/>
          </p:nvGrpSpPr>
          <p:grpSpPr>
            <a:xfrm>
              <a:off x="633879" y="603296"/>
              <a:ext cx="2867968" cy="606034"/>
              <a:chOff x="4550342" y="2918781"/>
              <a:chExt cx="3226761" cy="681852"/>
            </a:xfrm>
          </p:grpSpPr>
          <p:sp>
            <p:nvSpPr>
              <p:cNvPr id="3" name="L 形 2">
                <a:extLst>
                  <a:ext uri="{FF2B5EF4-FFF2-40B4-BE49-F238E27FC236}">
                    <a16:creationId xmlns:a16="http://schemas.microsoft.com/office/drawing/2014/main" id="{0E02624A-DDA4-4CB3-A166-6D1D9DC32C5A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5DF78FB-0936-4A4A-A8A3-761B03EBB201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8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介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绍</a:t>
                </a: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47706CF-5065-4155-A951-D77F1752F0A2}"/>
                  </a:ext>
                </a:extLst>
              </p:cNvPr>
              <p:cNvSpPr txBox="1"/>
              <p:nvPr/>
            </p:nvSpPr>
            <p:spPr>
              <a:xfrm>
                <a:off x="5280517" y="3358236"/>
                <a:ext cx="1812923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Self-introduction</a:t>
                </a:r>
              </a:p>
            </p:txBody>
          </p:sp>
        </p:grpSp>
        <p:sp>
          <p:nvSpPr>
            <p:cNvPr id="6" name="L 形 5">
              <a:extLst>
                <a:ext uri="{FF2B5EF4-FFF2-40B4-BE49-F238E27FC236}">
                  <a16:creationId xmlns:a16="http://schemas.microsoft.com/office/drawing/2014/main" id="{9BFA2DBF-E3BF-4200-A70A-ADA274345EBD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1E16D583-F0EB-415D-B61F-7AC89ABB2F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429" y="1430840"/>
            <a:ext cx="2455556" cy="3274075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93C4A229-9D74-4CB1-98DD-6922F09829C4}"/>
              </a:ext>
            </a:extLst>
          </p:cNvPr>
          <p:cNvGrpSpPr/>
          <p:nvPr/>
        </p:nvGrpSpPr>
        <p:grpSpPr>
          <a:xfrm>
            <a:off x="4396154" y="1720705"/>
            <a:ext cx="4230261" cy="1164018"/>
            <a:chOff x="6156211" y="2124363"/>
            <a:chExt cx="2694618" cy="307778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BECB7E9-835B-46C9-851B-DA43C03F1677}"/>
                </a:ext>
              </a:extLst>
            </p:cNvPr>
            <p:cNvSpPr txBox="1"/>
            <p:nvPr/>
          </p:nvSpPr>
          <p:spPr>
            <a:xfrm>
              <a:off x="6156211" y="2124364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姓名：</a:t>
              </a:r>
              <a:r>
                <a:rPr lang="zh-TW" altLang="en-US" sz="1400" dirty="0">
                  <a:solidFill>
                    <a:schemeClr val="bg2">
                      <a:lumMod val="75000"/>
                    </a:schemeClr>
                  </a:solidFill>
                </a:rPr>
                <a:t>妞妞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AC9CA97-0533-4CE9-BE94-FFAD869E2B28}"/>
                </a:ext>
              </a:extLst>
            </p:cNvPr>
            <p:cNvSpPr txBox="1"/>
            <p:nvPr/>
          </p:nvSpPr>
          <p:spPr>
            <a:xfrm>
              <a:off x="8028168" y="2124363"/>
              <a:ext cx="822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年龄：</a:t>
              </a:r>
              <a:r>
                <a:rPr lang="en-US" altLang="zh-TW" sz="1400" dirty="0">
                  <a:solidFill>
                    <a:schemeClr val="bg2">
                      <a:lumMod val="75000"/>
                    </a:schemeClr>
                  </a:solidFill>
                </a:rPr>
                <a:t>6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9AA5C81-5D18-499D-9535-2966C1281A47}"/>
              </a:ext>
            </a:extLst>
          </p:cNvPr>
          <p:cNvGrpSpPr/>
          <p:nvPr/>
        </p:nvGrpSpPr>
        <p:grpSpPr>
          <a:xfrm>
            <a:off x="4396153" y="2611311"/>
            <a:ext cx="5122019" cy="829296"/>
            <a:chOff x="6156211" y="3492832"/>
            <a:chExt cx="3826677" cy="307778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50DDD12-E2C8-4445-8864-91F3EEF1C397}"/>
                </a:ext>
              </a:extLst>
            </p:cNvPr>
            <p:cNvSpPr txBox="1"/>
            <p:nvPr/>
          </p:nvSpPr>
          <p:spPr>
            <a:xfrm>
              <a:off x="6156211" y="3492833"/>
              <a:ext cx="1713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手机：</a:t>
              </a:r>
              <a:r>
                <a:rPr lang="en-US" altLang="zh-TW" sz="1400" dirty="0">
                  <a:solidFill>
                    <a:schemeClr val="bg2">
                      <a:lumMod val="75000"/>
                    </a:schemeClr>
                  </a:solidFill>
                </a:rPr>
                <a:t>0906955709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8FB688A-B516-4DFF-8520-586FE6D18EFE}"/>
                </a:ext>
              </a:extLst>
            </p:cNvPr>
            <p:cNvSpPr txBox="1"/>
            <p:nvPr/>
          </p:nvSpPr>
          <p:spPr>
            <a:xfrm>
              <a:off x="8127553" y="3492832"/>
              <a:ext cx="1855335" cy="274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邮箱</a:t>
              </a:r>
              <a:r>
                <a:rPr lang="en-US" altLang="zh-CN" sz="1400" dirty="0">
                  <a:solidFill>
                    <a:schemeClr val="bg2">
                      <a:lumMod val="75000"/>
                    </a:schemeClr>
                  </a:solidFill>
                </a:rPr>
                <a:t>:</a:t>
              </a:r>
              <a:r>
                <a:rPr lang="en-US" altLang="zh-TW" sz="1400" dirty="0">
                  <a:solidFill>
                    <a:schemeClr val="bg2"/>
                  </a:solidFill>
                </a:rPr>
                <a:t>niuniuilove@gmail.com</a:t>
              </a:r>
            </a:p>
            <a:p>
              <a:endParaRPr lang="en-US" altLang="zh-TW" sz="1400" dirty="0">
                <a:solidFill>
                  <a:schemeClr val="bg2"/>
                </a:solidFill>
              </a:endParaRPr>
            </a:p>
            <a:p>
              <a:endParaRPr lang="en-US" altLang="zh-TW" sz="1400" dirty="0"/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E9C763CA-89B7-A342-03D5-FDB529839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189" y="3428999"/>
            <a:ext cx="2738997" cy="996974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4AFF8121-CCF1-CE6D-D0D8-F70B3D1F995B}"/>
              </a:ext>
            </a:extLst>
          </p:cNvPr>
          <p:cNvSpPr txBox="1"/>
          <p:nvPr/>
        </p:nvSpPr>
        <p:spPr>
          <a:xfrm>
            <a:off x="6282186" y="3371781"/>
            <a:ext cx="5209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bg2"/>
                </a:solidFill>
              </a:rPr>
              <a:t>5.</a:t>
            </a:r>
            <a:r>
              <a:rPr lang="zh-TW" altLang="en-US" dirty="0">
                <a:solidFill>
                  <a:schemeClr val="bg2"/>
                </a:solidFill>
              </a:rPr>
              <a:t>我曾在哪裡就讀：國立政治大學法律系</a:t>
            </a:r>
          </a:p>
          <a:p>
            <a:r>
              <a:rPr lang="en-US" altLang="zh-TW" dirty="0">
                <a:solidFill>
                  <a:schemeClr val="bg2"/>
                </a:solidFill>
              </a:rPr>
              <a:t>,</a:t>
            </a:r>
            <a:r>
              <a:rPr lang="zh-TW" altLang="en-US" dirty="0">
                <a:solidFill>
                  <a:schemeClr val="bg2">
                    <a:lumMod val="50000"/>
                  </a:schemeClr>
                </a:solidFill>
              </a:rPr>
              <a:t>麻省理工學院統計 運籌學 </a:t>
            </a:r>
            <a:endParaRPr lang="en-US" altLang="zh-TW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zh-TW" altLang="en-US" dirty="0">
                <a:solidFill>
                  <a:schemeClr val="bg2"/>
                </a:solidFill>
              </a:rPr>
              <a:t>哈佛大學法學院</a:t>
            </a:r>
          </a:p>
        </p:txBody>
      </p:sp>
      <p:grpSp>
        <p:nvGrpSpPr>
          <p:cNvPr id="11" name="组合 6">
            <a:extLst>
              <a:ext uri="{FF2B5EF4-FFF2-40B4-BE49-F238E27FC236}">
                <a16:creationId xmlns:a16="http://schemas.microsoft.com/office/drawing/2014/main" id="{3F490F7D-8C46-7EA0-450D-4CFC9C42B294}"/>
              </a:ext>
            </a:extLst>
          </p:cNvPr>
          <p:cNvGrpSpPr/>
          <p:nvPr/>
        </p:nvGrpSpPr>
        <p:grpSpPr>
          <a:xfrm>
            <a:off x="3543189" y="4491697"/>
            <a:ext cx="2778479" cy="866174"/>
            <a:chOff x="633879" y="603295"/>
            <a:chExt cx="2909310" cy="606034"/>
          </a:xfrm>
        </p:grpSpPr>
        <p:grpSp>
          <p:nvGrpSpPr>
            <p:cNvPr id="22" name="组合 1">
              <a:extLst>
                <a:ext uri="{FF2B5EF4-FFF2-40B4-BE49-F238E27FC236}">
                  <a16:creationId xmlns:a16="http://schemas.microsoft.com/office/drawing/2014/main" id="{F5316310-AAA1-2BFB-BDE8-D9E0BB7B9853}"/>
                </a:ext>
              </a:extLst>
            </p:cNvPr>
            <p:cNvGrpSpPr/>
            <p:nvPr/>
          </p:nvGrpSpPr>
          <p:grpSpPr>
            <a:xfrm>
              <a:off x="633879" y="603295"/>
              <a:ext cx="2702906" cy="606034"/>
              <a:chOff x="4550342" y="2918781"/>
              <a:chExt cx="3041049" cy="681852"/>
            </a:xfrm>
          </p:grpSpPr>
          <p:sp>
            <p:nvSpPr>
              <p:cNvPr id="24" name="L 形 2">
                <a:extLst>
                  <a:ext uri="{FF2B5EF4-FFF2-40B4-BE49-F238E27FC236}">
                    <a16:creationId xmlns:a16="http://schemas.microsoft.com/office/drawing/2014/main" id="{3C7D25C6-A5ED-36FA-84CB-8BE101713E36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25" name="文本框 3">
                <a:extLst>
                  <a:ext uri="{FF2B5EF4-FFF2-40B4-BE49-F238E27FC236}">
                    <a16:creationId xmlns:a16="http://schemas.microsoft.com/office/drawing/2014/main" id="{CF8966EC-8659-2852-7221-D34E30E1E034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779676" cy="2399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作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經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歷</a:t>
                </a:r>
                <a:endParaRPr lang="zh-CN" altLang="en-US" sz="1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文本框 4">
                <a:extLst>
                  <a:ext uri="{FF2B5EF4-FFF2-40B4-BE49-F238E27FC236}">
                    <a16:creationId xmlns:a16="http://schemas.microsoft.com/office/drawing/2014/main" id="{A28230B2-BE3D-4540-2B98-8BCFD6FB7AC2}"/>
                  </a:ext>
                </a:extLst>
              </p:cNvPr>
              <p:cNvSpPr txBox="1"/>
              <p:nvPr/>
            </p:nvSpPr>
            <p:spPr>
              <a:xfrm>
                <a:off x="5319294" y="3358236"/>
                <a:ext cx="1735371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Work Experience</a:t>
                </a:r>
              </a:p>
            </p:txBody>
          </p:sp>
        </p:grpSp>
        <p:sp>
          <p:nvSpPr>
            <p:cNvPr id="23" name="L 形 5">
              <a:extLst>
                <a:ext uri="{FF2B5EF4-FFF2-40B4-BE49-F238E27FC236}">
                  <a16:creationId xmlns:a16="http://schemas.microsoft.com/office/drawing/2014/main" id="{1A447000-CD8F-0A96-8A00-CD89E6C1F37E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36B65F7-708B-0404-508C-D814DCB531D0}"/>
              </a:ext>
            </a:extLst>
          </p:cNvPr>
          <p:cNvSpPr txBox="1"/>
          <p:nvPr/>
        </p:nvSpPr>
        <p:spPr>
          <a:xfrm>
            <a:off x="6607389" y="4323408"/>
            <a:ext cx="5139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United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States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Navy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Sea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,Air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Land</a:t>
            </a:r>
            <a:r>
              <a:rPr lang="zh-TW" altLang="en-US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TW" b="1" i="0" dirty="0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Teams</a:t>
            </a:r>
          </a:p>
          <a:p>
            <a:r>
              <a:rPr lang="zh-TW" altLang="en-US" b="1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中華民國空降特戰部隊</a:t>
            </a:r>
            <a:endParaRPr lang="en-US" altLang="zh-TW" b="1" i="0" dirty="0">
              <a:solidFill>
                <a:schemeClr val="bg2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zh-TW" altLang="en-US" b="1" dirty="0">
                <a:solidFill>
                  <a:schemeClr val="bg2"/>
                </a:solidFill>
                <a:latin typeface="Arial" panose="020B0604020202020204" pitchFamily="34" charset="0"/>
              </a:rPr>
              <a:t>執業律師</a:t>
            </a:r>
            <a:endParaRPr lang="en-US" altLang="zh-TW" b="1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r>
              <a:rPr lang="zh-TW" altLang="en-US" dirty="0">
                <a:solidFill>
                  <a:schemeClr val="bg2"/>
                </a:solidFill>
              </a:rPr>
              <a:t>全國不分區立法委員</a:t>
            </a:r>
          </a:p>
        </p:txBody>
      </p:sp>
      <p:grpSp>
        <p:nvGrpSpPr>
          <p:cNvPr id="41" name="组合 1">
            <a:extLst>
              <a:ext uri="{FF2B5EF4-FFF2-40B4-BE49-F238E27FC236}">
                <a16:creationId xmlns:a16="http://schemas.microsoft.com/office/drawing/2014/main" id="{3E3D996F-FECE-22C2-681B-7A747C78D9BF}"/>
              </a:ext>
            </a:extLst>
          </p:cNvPr>
          <p:cNvGrpSpPr/>
          <p:nvPr/>
        </p:nvGrpSpPr>
        <p:grpSpPr>
          <a:xfrm>
            <a:off x="3543187" y="5542781"/>
            <a:ext cx="2854368" cy="923330"/>
            <a:chOff x="633875" y="603295"/>
            <a:chExt cx="3031857" cy="615357"/>
          </a:xfrm>
        </p:grpSpPr>
        <p:grpSp>
          <p:nvGrpSpPr>
            <p:cNvPr id="42" name="组合 2">
              <a:extLst>
                <a:ext uri="{FF2B5EF4-FFF2-40B4-BE49-F238E27FC236}">
                  <a16:creationId xmlns:a16="http://schemas.microsoft.com/office/drawing/2014/main" id="{684915B2-E0F9-87F8-AC01-43C6DF26DB78}"/>
                </a:ext>
              </a:extLst>
            </p:cNvPr>
            <p:cNvGrpSpPr/>
            <p:nvPr/>
          </p:nvGrpSpPr>
          <p:grpSpPr>
            <a:xfrm>
              <a:off x="633875" y="603296"/>
              <a:ext cx="3031857" cy="615356"/>
              <a:chOff x="4550342" y="2918781"/>
              <a:chExt cx="3411155" cy="692340"/>
            </a:xfrm>
          </p:grpSpPr>
          <p:sp>
            <p:nvSpPr>
              <p:cNvPr id="44" name="L 形 4">
                <a:extLst>
                  <a:ext uri="{FF2B5EF4-FFF2-40B4-BE49-F238E27FC236}">
                    <a16:creationId xmlns:a16="http://schemas.microsoft.com/office/drawing/2014/main" id="{446ACEFB-433D-99B9-44CF-0E210FE82DBE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45" name="文本框 5">
                <a:extLst>
                  <a:ext uri="{FF2B5EF4-FFF2-40B4-BE49-F238E27FC236}">
                    <a16:creationId xmlns:a16="http://schemas.microsoft.com/office/drawing/2014/main" id="{A7229AE6-38BC-5239-CAF7-4E687CA42426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3149782" cy="4384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評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價</a:t>
                </a:r>
                <a:endParaRPr lang="en-US" altLang="zh-TW" sz="1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sz="1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文本框 6">
                <a:extLst>
                  <a:ext uri="{FF2B5EF4-FFF2-40B4-BE49-F238E27FC236}">
                    <a16:creationId xmlns:a16="http://schemas.microsoft.com/office/drawing/2014/main" id="{1BE6FEBA-6099-2077-2DED-341F620C9C5C}"/>
                  </a:ext>
                </a:extLst>
              </p:cNvPr>
              <p:cNvSpPr txBox="1"/>
              <p:nvPr/>
            </p:nvSpPr>
            <p:spPr>
              <a:xfrm>
                <a:off x="5056133" y="3368724"/>
                <a:ext cx="2330542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600" dirty="0">
                    <a:solidFill>
                      <a:srgbClr val="FFFFFF"/>
                    </a:solidFill>
                  </a:rPr>
                  <a:t>Self Assessment</a:t>
                </a:r>
              </a:p>
            </p:txBody>
          </p:sp>
        </p:grpSp>
        <p:sp>
          <p:nvSpPr>
            <p:cNvPr id="43" name="L 形 3">
              <a:extLst>
                <a:ext uri="{FF2B5EF4-FFF2-40B4-BE49-F238E27FC236}">
                  <a16:creationId xmlns:a16="http://schemas.microsoft.com/office/drawing/2014/main" id="{20FCF86E-6044-E956-57AD-CE35DE597E3B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372CEAD2-EB10-DF36-A7B5-F0C12523ABFF}"/>
              </a:ext>
            </a:extLst>
          </p:cNvPr>
          <p:cNvSpPr txBox="1"/>
          <p:nvPr/>
        </p:nvSpPr>
        <p:spPr>
          <a:xfrm>
            <a:off x="6690256" y="5542781"/>
            <a:ext cx="45956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</a:rPr>
              <a:t>.</a:t>
            </a:r>
            <a:r>
              <a:rPr lang="zh-TW" altLang="en-US" dirty="0">
                <a:solidFill>
                  <a:schemeClr val="bg1"/>
                </a:solidFill>
              </a:rPr>
              <a:t>我很熱衷於：攝影、關心全球暖化、政治議題   </a:t>
            </a:r>
            <a:r>
              <a:rPr lang="en-US" altLang="zh-TW" dirty="0">
                <a:solidFill>
                  <a:schemeClr val="bg1"/>
                </a:solidFill>
              </a:rPr>
              <a:t>F1</a:t>
            </a:r>
            <a:r>
              <a:rPr lang="zh-TW" altLang="en-US" dirty="0">
                <a:solidFill>
                  <a:schemeClr val="bg1"/>
                </a:solidFill>
              </a:rPr>
              <a:t>賽車</a:t>
            </a:r>
            <a:endParaRPr lang="en-US" altLang="zh-TW" dirty="0">
              <a:solidFill>
                <a:schemeClr val="bg1"/>
              </a:solidFill>
            </a:endParaRPr>
          </a:p>
          <a:p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5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室内, 餐桌, 就坐, 墙壁&#10;&#10;已生成极高可信度的说明">
            <a:extLst>
              <a:ext uri="{FF2B5EF4-FFF2-40B4-BE49-F238E27FC236}">
                <a16:creationId xmlns:a16="http://schemas.microsoft.com/office/drawing/2014/main" id="{4C0B3F15-B46A-41D9-98A5-B501670EE0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62" y="1617275"/>
            <a:ext cx="6498938" cy="4332625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D9BE722A-5328-4C99-90B3-747F2CA53C9E}"/>
              </a:ext>
            </a:extLst>
          </p:cNvPr>
          <p:cNvSpPr txBox="1">
            <a:spLocks/>
          </p:cNvSpPr>
          <p:nvPr/>
        </p:nvSpPr>
        <p:spPr>
          <a:xfrm>
            <a:off x="290147" y="2347543"/>
            <a:ext cx="7192108" cy="375737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50000"/>
              </a:lnSpc>
            </a:pPr>
            <a:r>
              <a:rPr lang="en-US" altLang="zh-TW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Webdings" panose="05030102010509060703" pitchFamily="18" charset="2"/>
              </a:rPr>
              <a:t>l</a:t>
            </a:r>
            <a:r>
              <a:rPr lang="en-US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Webdings" panose="05030102010509060703" pitchFamily="18" charset="2"/>
                <a:cs typeface="Poppins Light" charset="0"/>
              </a:rPr>
              <a:t>r</a:t>
            </a:r>
            <a:r>
              <a:rPr lang="zh-TW" altLang="en-US" dirty="0">
                <a:solidFill>
                  <a:schemeClr val="accent6">
                    <a:lumMod val="20000"/>
                    <a:lumOff val="80000"/>
                  </a:schemeClr>
                </a:solidFill>
                <a:latin typeface="Webdings" panose="05030102010509060703" pitchFamily="18" charset="2"/>
              </a:rPr>
              <a:t>我是一名律師，曾在多國救助過流浪動物，我喜歡在看格鬥比賽的時候談論政治，在立法院我也是最會打的那個，</a:t>
            </a:r>
            <a:r>
              <a:rPr lang="zh-TW" altLang="en-US" dirty="0">
                <a:solidFill>
                  <a:schemeClr val="accent6">
                    <a:lumMod val="50000"/>
                  </a:schemeClr>
                </a:solidFill>
                <a:latin typeface="Webdings" panose="05030102010509060703" pitchFamily="18" charset="2"/>
              </a:rPr>
              <a:t>在我下班後打給我，雖然我還是會開靜音我會在附近的酒吧和你暢談全球暖化</a:t>
            </a:r>
            <a:r>
              <a:rPr lang="en-US" altLang="zh-TW" dirty="0">
                <a:solidFill>
                  <a:schemeClr val="accent6">
                    <a:lumMod val="50000"/>
                  </a:schemeClr>
                </a:solidFill>
                <a:latin typeface="Webdings" panose="05030102010509060703" pitchFamily="18" charset="2"/>
              </a:rPr>
              <a:t>…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Webdings" panose="05030102010509060703" pitchFamily="18" charset="2"/>
              <a:cs typeface="Poppins Light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575414C-E940-4096-8AB7-D70026418502}"/>
              </a:ext>
            </a:extLst>
          </p:cNvPr>
          <p:cNvGrpSpPr/>
          <p:nvPr/>
        </p:nvGrpSpPr>
        <p:grpSpPr>
          <a:xfrm>
            <a:off x="866188" y="1723292"/>
            <a:ext cx="2879335" cy="498313"/>
            <a:chOff x="1101027" y="3584257"/>
            <a:chExt cx="1702903" cy="353220"/>
          </a:xfrm>
        </p:grpSpPr>
        <p:sp>
          <p:nvSpPr>
            <p:cNvPr id="11" name="Shape 2727">
              <a:extLst>
                <a:ext uri="{FF2B5EF4-FFF2-40B4-BE49-F238E27FC236}">
                  <a16:creationId xmlns:a16="http://schemas.microsoft.com/office/drawing/2014/main" id="{D3AC9B95-8DD7-4DA8-BEEB-58A2239243BA}"/>
                </a:ext>
              </a:extLst>
            </p:cNvPr>
            <p:cNvSpPr/>
            <p:nvPr/>
          </p:nvSpPr>
          <p:spPr>
            <a:xfrm>
              <a:off x="1101027" y="3584257"/>
              <a:ext cx="353220" cy="353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moveTo>
                    <a:pt x="14727" y="7318"/>
                  </a:moveTo>
                  <a:lnTo>
                    <a:pt x="11782" y="6949"/>
                  </a:lnTo>
                  <a:lnTo>
                    <a:pt x="11782" y="4956"/>
                  </a:lnTo>
                  <a:lnTo>
                    <a:pt x="14727" y="5324"/>
                  </a:lnTo>
                  <a:cubicBezTo>
                    <a:pt x="14727" y="5324"/>
                    <a:pt x="14727" y="7318"/>
                    <a:pt x="14727" y="7318"/>
                  </a:cubicBezTo>
                  <a:close/>
                  <a:moveTo>
                    <a:pt x="9327" y="16691"/>
                  </a:moveTo>
                  <a:lnTo>
                    <a:pt x="8345" y="16691"/>
                  </a:lnTo>
                  <a:cubicBezTo>
                    <a:pt x="7532" y="16691"/>
                    <a:pt x="6873" y="16031"/>
                    <a:pt x="6873" y="15218"/>
                  </a:cubicBezTo>
                  <a:cubicBezTo>
                    <a:pt x="6873" y="14405"/>
                    <a:pt x="7532" y="13745"/>
                    <a:pt x="8345" y="13745"/>
                  </a:cubicBezTo>
                  <a:lnTo>
                    <a:pt x="9327" y="13745"/>
                  </a:lnTo>
                  <a:cubicBezTo>
                    <a:pt x="10140" y="13745"/>
                    <a:pt x="10800" y="14405"/>
                    <a:pt x="10800" y="15218"/>
                  </a:cubicBezTo>
                  <a:cubicBezTo>
                    <a:pt x="10800" y="16031"/>
                    <a:pt x="10140" y="16691"/>
                    <a:pt x="9327" y="16691"/>
                  </a:cubicBezTo>
                  <a:moveTo>
                    <a:pt x="15218" y="4418"/>
                  </a:moveTo>
                  <a:cubicBezTo>
                    <a:pt x="15192" y="4418"/>
                    <a:pt x="15170" y="4429"/>
                    <a:pt x="15145" y="4433"/>
                  </a:cubicBezTo>
                  <a:lnTo>
                    <a:pt x="15143" y="4424"/>
                  </a:lnTo>
                  <a:lnTo>
                    <a:pt x="11483" y="3967"/>
                  </a:lnTo>
                  <a:cubicBezTo>
                    <a:pt x="11424" y="3942"/>
                    <a:pt x="11359" y="3927"/>
                    <a:pt x="11291" y="3927"/>
                  </a:cubicBezTo>
                  <a:cubicBezTo>
                    <a:pt x="11275" y="3927"/>
                    <a:pt x="11261" y="3935"/>
                    <a:pt x="11245" y="3937"/>
                  </a:cubicBezTo>
                  <a:lnTo>
                    <a:pt x="11216" y="3933"/>
                  </a:lnTo>
                  <a:lnTo>
                    <a:pt x="11218" y="3942"/>
                  </a:lnTo>
                  <a:cubicBezTo>
                    <a:pt x="10983" y="3979"/>
                    <a:pt x="10800" y="4173"/>
                    <a:pt x="10800" y="4418"/>
                  </a:cubicBezTo>
                  <a:lnTo>
                    <a:pt x="10800" y="13266"/>
                  </a:lnTo>
                  <a:cubicBezTo>
                    <a:pt x="10389" y="12955"/>
                    <a:pt x="9882" y="12764"/>
                    <a:pt x="9327" y="12764"/>
                  </a:cubicBezTo>
                  <a:lnTo>
                    <a:pt x="8345" y="12764"/>
                  </a:lnTo>
                  <a:cubicBezTo>
                    <a:pt x="6990" y="12764"/>
                    <a:pt x="5891" y="13862"/>
                    <a:pt x="5891" y="15218"/>
                  </a:cubicBezTo>
                  <a:cubicBezTo>
                    <a:pt x="5891" y="16574"/>
                    <a:pt x="6990" y="17673"/>
                    <a:pt x="8345" y="17673"/>
                  </a:cubicBezTo>
                  <a:lnTo>
                    <a:pt x="9327" y="17673"/>
                  </a:lnTo>
                  <a:cubicBezTo>
                    <a:pt x="10683" y="17673"/>
                    <a:pt x="11782" y="16574"/>
                    <a:pt x="11782" y="15218"/>
                  </a:cubicBezTo>
                  <a:lnTo>
                    <a:pt x="11782" y="7901"/>
                  </a:lnTo>
                  <a:lnTo>
                    <a:pt x="15026" y="8306"/>
                  </a:lnTo>
                  <a:cubicBezTo>
                    <a:pt x="15085" y="8332"/>
                    <a:pt x="15150" y="8345"/>
                    <a:pt x="15218" y="8345"/>
                  </a:cubicBezTo>
                  <a:cubicBezTo>
                    <a:pt x="15234" y="8345"/>
                    <a:pt x="15248" y="8338"/>
                    <a:pt x="15264" y="8336"/>
                  </a:cubicBezTo>
                  <a:lnTo>
                    <a:pt x="15293" y="8340"/>
                  </a:lnTo>
                  <a:lnTo>
                    <a:pt x="15292" y="8331"/>
                  </a:lnTo>
                  <a:cubicBezTo>
                    <a:pt x="15526" y="8294"/>
                    <a:pt x="15709" y="8100"/>
                    <a:pt x="15709" y="7855"/>
                  </a:cubicBezTo>
                  <a:lnTo>
                    <a:pt x="15709" y="4909"/>
                  </a:lnTo>
                  <a:cubicBezTo>
                    <a:pt x="15709" y="4638"/>
                    <a:pt x="15490" y="4418"/>
                    <a:pt x="15218" y="4418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604D737-039D-41AD-A73A-40BB1CB9BCB1}"/>
                </a:ext>
              </a:extLst>
            </p:cNvPr>
            <p:cNvSpPr txBox="1"/>
            <p:nvPr/>
          </p:nvSpPr>
          <p:spPr>
            <a:xfrm>
              <a:off x="1542046" y="3629700"/>
              <a:ext cx="1261884" cy="218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75000"/>
                    </a:schemeClr>
                  </a:solidFill>
                </a:rPr>
                <a:t>HI </a:t>
              </a:r>
              <a:r>
                <a:rPr lang="zh-TW" altLang="en-US" sz="1400" dirty="0">
                  <a:solidFill>
                    <a:schemeClr val="bg2">
                      <a:lumMod val="75000"/>
                    </a:schemeClr>
                  </a:solidFill>
                </a:rPr>
                <a:t>我是妞妞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F5F286D-733E-62FD-F25F-F71F373FF636}"/>
              </a:ext>
            </a:extLst>
          </p:cNvPr>
          <p:cNvGrpSpPr/>
          <p:nvPr/>
        </p:nvGrpSpPr>
        <p:grpSpPr>
          <a:xfrm>
            <a:off x="756970" y="521456"/>
            <a:ext cx="2909310" cy="606035"/>
            <a:chOff x="633879" y="603295"/>
            <a:chExt cx="2909310" cy="606035"/>
          </a:xfrm>
        </p:grpSpPr>
        <p:grpSp>
          <p:nvGrpSpPr>
            <p:cNvPr id="15" name="组合 1">
              <a:extLst>
                <a:ext uri="{FF2B5EF4-FFF2-40B4-BE49-F238E27FC236}">
                  <a16:creationId xmlns:a16="http://schemas.microsoft.com/office/drawing/2014/main" id="{346AA86A-3E02-428E-326C-8C4B5CD352DE}"/>
                </a:ext>
              </a:extLst>
            </p:cNvPr>
            <p:cNvGrpSpPr/>
            <p:nvPr/>
          </p:nvGrpSpPr>
          <p:grpSpPr>
            <a:xfrm>
              <a:off x="633879" y="603296"/>
              <a:ext cx="2867968" cy="606034"/>
              <a:chOff x="4550342" y="2918781"/>
              <a:chExt cx="3226761" cy="681852"/>
            </a:xfrm>
          </p:grpSpPr>
          <p:sp>
            <p:nvSpPr>
              <p:cNvPr id="17" name="L 形 2">
                <a:extLst>
                  <a:ext uri="{FF2B5EF4-FFF2-40B4-BE49-F238E27FC236}">
                    <a16:creationId xmlns:a16="http://schemas.microsoft.com/office/drawing/2014/main" id="{D57B313D-E25A-0452-A36E-0FDC87376824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8" name="文本框 3">
                <a:extLst>
                  <a:ext uri="{FF2B5EF4-FFF2-40B4-BE49-F238E27FC236}">
                    <a16:creationId xmlns:a16="http://schemas.microsoft.com/office/drawing/2014/main" id="{713DBE0A-C0D4-1D43-0A7A-B205DD15E873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8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介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绍</a:t>
                </a:r>
              </a:p>
            </p:txBody>
          </p:sp>
          <p:sp>
            <p:nvSpPr>
              <p:cNvPr id="19" name="文本框 4">
                <a:extLst>
                  <a:ext uri="{FF2B5EF4-FFF2-40B4-BE49-F238E27FC236}">
                    <a16:creationId xmlns:a16="http://schemas.microsoft.com/office/drawing/2014/main" id="{CA541B9A-5269-C1E2-1216-2AF2CFBCDC38}"/>
                  </a:ext>
                </a:extLst>
              </p:cNvPr>
              <p:cNvSpPr txBox="1"/>
              <p:nvPr/>
            </p:nvSpPr>
            <p:spPr>
              <a:xfrm>
                <a:off x="5280517" y="3358236"/>
                <a:ext cx="1812923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Self-introduction</a:t>
                </a:r>
              </a:p>
            </p:txBody>
          </p:sp>
        </p:grpSp>
        <p:sp>
          <p:nvSpPr>
            <p:cNvPr id="16" name="L 形 5">
              <a:extLst>
                <a:ext uri="{FF2B5EF4-FFF2-40B4-BE49-F238E27FC236}">
                  <a16:creationId xmlns:a16="http://schemas.microsoft.com/office/drawing/2014/main" id="{AE62CE61-D1F8-A345-2A2C-BA4E2D376E4A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791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2E43FE1-868E-445E-864C-7A6FDFE4766A}"/>
              </a:ext>
            </a:extLst>
          </p:cNvPr>
          <p:cNvSpPr/>
          <p:nvPr/>
        </p:nvSpPr>
        <p:spPr>
          <a:xfrm>
            <a:off x="1411988" y="2204579"/>
            <a:ext cx="37802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spc="3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 HOUSE</a:t>
            </a:r>
            <a:endParaRPr lang="zh-CN" altLang="en-US" sz="4800" spc="300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52B08D-EC95-43E3-ADDF-90890DFE66FE}"/>
              </a:ext>
            </a:extLst>
          </p:cNvPr>
          <p:cNvSpPr/>
          <p:nvPr/>
        </p:nvSpPr>
        <p:spPr>
          <a:xfrm>
            <a:off x="1664156" y="1557027"/>
            <a:ext cx="1369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</a:t>
            </a:r>
            <a:r>
              <a:rPr lang="en-US" altLang="zh-CN" sz="16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 </a:t>
            </a:r>
            <a:r>
              <a:rPr lang="en-US" altLang="zh-CN" sz="16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</a:t>
            </a:r>
          </a:p>
          <a:p>
            <a:endParaRPr lang="zh-CN" altLang="en-US" sz="16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98711D7-9B87-4771-909E-AE98C343392F}"/>
              </a:ext>
            </a:extLst>
          </p:cNvPr>
          <p:cNvGrpSpPr/>
          <p:nvPr/>
        </p:nvGrpSpPr>
        <p:grpSpPr>
          <a:xfrm>
            <a:off x="951343" y="1726304"/>
            <a:ext cx="5364622" cy="3288640"/>
            <a:chOff x="1034470" y="1698595"/>
            <a:chExt cx="5364622" cy="3288640"/>
          </a:xfrm>
        </p:grpSpPr>
        <p:sp>
          <p:nvSpPr>
            <p:cNvPr id="8" name="L 形 7">
              <a:extLst>
                <a:ext uri="{FF2B5EF4-FFF2-40B4-BE49-F238E27FC236}">
                  <a16:creationId xmlns:a16="http://schemas.microsoft.com/office/drawing/2014/main" id="{434C7E97-ED1F-41D5-BA11-EC552E07406B}"/>
                </a:ext>
              </a:extLst>
            </p:cNvPr>
            <p:cNvSpPr/>
            <p:nvPr/>
          </p:nvSpPr>
          <p:spPr>
            <a:xfrm flipV="1">
              <a:off x="1034470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L 形 10">
              <a:extLst>
                <a:ext uri="{FF2B5EF4-FFF2-40B4-BE49-F238E27FC236}">
                  <a16:creationId xmlns:a16="http://schemas.microsoft.com/office/drawing/2014/main" id="{FBA0AA44-BCD2-42FD-94D3-D7B21AF8AC3A}"/>
                </a:ext>
              </a:extLst>
            </p:cNvPr>
            <p:cNvSpPr/>
            <p:nvPr/>
          </p:nvSpPr>
          <p:spPr>
            <a:xfrm flipH="1">
              <a:off x="5935653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圖片 18">
            <a:extLst>
              <a:ext uri="{FF2B5EF4-FFF2-40B4-BE49-F238E27FC236}">
                <a16:creationId xmlns:a16="http://schemas.microsoft.com/office/drawing/2014/main" id="{F958F305-D4E5-4B77-313B-B42F426BC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123" y="140677"/>
            <a:ext cx="5125708" cy="2365148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61397138-A905-CBBA-B362-D88B4CE93D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93" y="3035576"/>
            <a:ext cx="5080738" cy="285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0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61C8B706-2625-1D8B-76EF-CA956B9E284C}"/>
              </a:ext>
            </a:extLst>
          </p:cNvPr>
          <p:cNvSpPr txBox="1"/>
          <p:nvPr/>
        </p:nvSpPr>
        <p:spPr>
          <a:xfrm>
            <a:off x="492369" y="571500"/>
            <a:ext cx="8653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spc="3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 HOUSE</a:t>
            </a:r>
            <a:endParaRPr lang="zh-CN" altLang="en-US" sz="1800" spc="300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91121EF-B53D-ECDB-572E-2E1C87388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9" y="1081946"/>
            <a:ext cx="3632066" cy="4694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A8F2AAD8-2F5D-3DD5-02EF-793DCE717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457254"/>
            <a:ext cx="3714681" cy="29717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548EBCDD-0943-D742-5D53-88F53B57EB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724" y="80134"/>
            <a:ext cx="2794488" cy="3725984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410FEBAB-FEED-E981-590D-0A2C5560EB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12" y="3938627"/>
            <a:ext cx="6153149" cy="283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2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EC7A10C-ED3E-4698-9B0D-F884AF63B370}"/>
              </a:ext>
            </a:extLst>
          </p:cNvPr>
          <p:cNvGrpSpPr/>
          <p:nvPr/>
        </p:nvGrpSpPr>
        <p:grpSpPr>
          <a:xfrm>
            <a:off x="554750" y="566469"/>
            <a:ext cx="2909308" cy="738466"/>
            <a:chOff x="633881" y="603295"/>
            <a:chExt cx="2909308" cy="73846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72D6438-E2C0-4843-ADF4-38053CA35101}"/>
                </a:ext>
              </a:extLst>
            </p:cNvPr>
            <p:cNvGrpSpPr/>
            <p:nvPr/>
          </p:nvGrpSpPr>
          <p:grpSpPr>
            <a:xfrm>
              <a:off x="633881" y="603295"/>
              <a:ext cx="2867968" cy="738466"/>
              <a:chOff x="4550342" y="2918781"/>
              <a:chExt cx="3226761" cy="830852"/>
            </a:xfrm>
          </p:grpSpPr>
          <p:sp>
            <p:nvSpPr>
              <p:cNvPr id="5" name="L 形 4">
                <a:extLst>
                  <a:ext uri="{FF2B5EF4-FFF2-40B4-BE49-F238E27FC236}">
                    <a16:creationId xmlns:a16="http://schemas.microsoft.com/office/drawing/2014/main" id="{B5AA41C9-E739-4C62-9C76-E1E557F8F314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AD1179F-24DD-43E5-B9D7-E236D6BEA287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8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房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特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TW" altLang="en-US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色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A0342B2-ECB8-416A-BD2F-1CFDECB3B3DA}"/>
                  </a:ext>
                </a:extLst>
              </p:cNvPr>
              <p:cNvSpPr txBox="1"/>
              <p:nvPr/>
            </p:nvSpPr>
            <p:spPr>
              <a:xfrm>
                <a:off x="5089341" y="3368724"/>
                <a:ext cx="2195274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Features </a:t>
                </a:r>
                <a:r>
                  <a:rPr lang="en-US" altLang="zh-CN" sz="800" spc="300" dirty="0">
                    <a:solidFill>
                      <a:schemeClr val="accent6"/>
                    </a:solidFill>
                  </a:rPr>
                  <a:t>of my </a:t>
                </a:r>
                <a:r>
                  <a:rPr lang="en-US" altLang="zh-CN" sz="800" spc="300" dirty="0">
                    <a:solidFill>
                      <a:srgbClr val="FFFFFF"/>
                    </a:solidFill>
                  </a:rPr>
                  <a:t>house</a:t>
                </a:r>
              </a:p>
              <a:p>
                <a:endParaRPr lang="en-US" altLang="zh-CN" sz="800" spc="3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:a16="http://schemas.microsoft.com/office/drawing/2014/main" id="{93789E46-3475-4016-BCEA-F65427A630EC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2B13294E-5C8C-4FD2-92D3-8ED1B2008AB5}"/>
              </a:ext>
            </a:extLst>
          </p:cNvPr>
          <p:cNvGrpSpPr/>
          <p:nvPr/>
        </p:nvGrpSpPr>
        <p:grpSpPr>
          <a:xfrm>
            <a:off x="3901066" y="3246727"/>
            <a:ext cx="7063765" cy="1370865"/>
            <a:chOff x="3901066" y="3246727"/>
            <a:chExt cx="7063765" cy="1370865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F79C719-96F3-4B75-B931-DEDE7DB7F7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01066" y="3246727"/>
              <a:ext cx="7063765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9240900-B295-4D9D-8A4C-40C384DCA8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01066" y="4617592"/>
              <a:ext cx="7063764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 descr="图片包含 建筑物, 照片, 火车, 工厂&#10;&#10;已生成高可信度的说明">
            <a:extLst>
              <a:ext uri="{FF2B5EF4-FFF2-40B4-BE49-F238E27FC236}">
                <a16:creationId xmlns:a16="http://schemas.microsoft.com/office/drawing/2014/main" id="{1D10E0B7-7256-4DD2-8B6D-5C8C287F6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26" y="1964154"/>
            <a:ext cx="1835727" cy="1223818"/>
          </a:xfrm>
          <a:prstGeom prst="rect">
            <a:avLst/>
          </a:prstGeom>
        </p:spPr>
      </p:pic>
      <p:pic>
        <p:nvPicPr>
          <p:cNvPr id="23" name="图片 22" descr="图片包含 人员, 长椅, 户外&#10;&#10;已生成高可信度的说明">
            <a:extLst>
              <a:ext uri="{FF2B5EF4-FFF2-40B4-BE49-F238E27FC236}">
                <a16:creationId xmlns:a16="http://schemas.microsoft.com/office/drawing/2014/main" id="{D968A0B4-B0CE-4C7D-A4EB-393BCA6EF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26" y="3352050"/>
            <a:ext cx="1835727" cy="1143592"/>
          </a:xfrm>
          <a:prstGeom prst="rect">
            <a:avLst/>
          </a:prstGeom>
        </p:spPr>
      </p:pic>
      <p:pic>
        <p:nvPicPr>
          <p:cNvPr id="25" name="图片 24" descr="图片包含 地板, 室内, 墙壁, 餐桌&#10;&#10;已生成极高可信度的说明">
            <a:extLst>
              <a:ext uri="{FF2B5EF4-FFF2-40B4-BE49-F238E27FC236}">
                <a16:creationId xmlns:a16="http://schemas.microsoft.com/office/drawing/2014/main" id="{CD304DC4-436D-42B1-A69C-037E6D5AD5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26" y="4798260"/>
            <a:ext cx="1835727" cy="1143592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A5814453-05F8-450C-8E0C-3E5AF72537A3}"/>
              </a:ext>
            </a:extLst>
          </p:cNvPr>
          <p:cNvGrpSpPr/>
          <p:nvPr/>
        </p:nvGrpSpPr>
        <p:grpSpPr>
          <a:xfrm>
            <a:off x="3328476" y="2103135"/>
            <a:ext cx="7134221" cy="1158459"/>
            <a:chOff x="3328476" y="2103135"/>
            <a:chExt cx="7134221" cy="115845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624F56D-2F0B-4931-94C9-F16B639A670C}"/>
                </a:ext>
              </a:extLst>
            </p:cNvPr>
            <p:cNvSpPr txBox="1"/>
            <p:nvPr/>
          </p:nvSpPr>
          <p:spPr>
            <a:xfrm>
              <a:off x="3328476" y="2103135"/>
              <a:ext cx="5789148" cy="115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>
                <a:lnSpc>
                  <a:spcPct val="150000"/>
                </a:lnSpc>
              </a:pPr>
              <a:r>
                <a:rPr lang="en-US" altLang="zh-TW" sz="1600" dirty="0">
                  <a:solidFill>
                    <a:schemeClr val="accent6"/>
                  </a:solidFill>
                </a:rPr>
                <a:t>1.</a:t>
              </a:r>
              <a:r>
                <a:rPr lang="zh-TW" altLang="en-US" sz="1600" dirty="0">
                  <a:solidFill>
                    <a:schemeClr val="accent6"/>
                  </a:solidFill>
                </a:rPr>
                <a:t>有電梯</a:t>
              </a:r>
              <a:endParaRPr lang="en-US" altLang="zh-TW" sz="1600" dirty="0">
                <a:solidFill>
                  <a:schemeClr val="accent6"/>
                </a:solidFill>
              </a:endParaRPr>
            </a:p>
            <a:p>
              <a:pPr lvl="1">
                <a:lnSpc>
                  <a:spcPct val="150000"/>
                </a:lnSpc>
              </a:pPr>
              <a:r>
                <a:rPr lang="zh-TW" altLang="en-US" sz="1600" dirty="0">
                  <a:solidFill>
                    <a:schemeClr val="accent6"/>
                  </a:solidFill>
                </a:rPr>
                <a:t> </a:t>
              </a:r>
              <a:r>
                <a:rPr lang="en-US" altLang="zh-TW" sz="1600" dirty="0">
                  <a:solidFill>
                    <a:schemeClr val="accent6"/>
                  </a:solidFill>
                </a:rPr>
                <a:t>2.</a:t>
              </a:r>
              <a:r>
                <a:rPr lang="zh-TW" altLang="en-US" sz="1600" dirty="0">
                  <a:solidFill>
                    <a:schemeClr val="accent6"/>
                  </a:solidFill>
                </a:rPr>
                <a:t>寵物友善 </a:t>
              </a:r>
              <a:endParaRPr lang="en-US" altLang="zh-TW" sz="1600" dirty="0">
                <a:solidFill>
                  <a:schemeClr val="accent6"/>
                </a:solidFill>
              </a:endParaRPr>
            </a:p>
            <a:p>
              <a:pPr lvl="1">
                <a:lnSpc>
                  <a:spcPct val="150000"/>
                </a:lnSpc>
              </a:pPr>
              <a:r>
                <a:rPr lang="en-US" altLang="zh-TW" sz="1600" dirty="0">
                  <a:solidFill>
                    <a:schemeClr val="accent6"/>
                  </a:solidFill>
                </a:rPr>
                <a:t>3.</a:t>
              </a:r>
              <a:r>
                <a:rPr lang="zh-TW" altLang="en-US" sz="1600" dirty="0">
                  <a:solidFill>
                    <a:schemeClr val="accent6"/>
                  </a:solidFill>
                </a:rPr>
                <a:t>附近有夜市、酒吧等休閒娛樂場所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05BB393-5229-4BFC-AFC4-4F140BD8B69A}"/>
                </a:ext>
              </a:extLst>
            </p:cNvPr>
            <p:cNvSpPr txBox="1"/>
            <p:nvPr/>
          </p:nvSpPr>
          <p:spPr>
            <a:xfrm>
              <a:off x="10008727" y="227581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1844ED37-4729-4D1D-9DCE-3265A2B29EB5}"/>
              </a:ext>
            </a:extLst>
          </p:cNvPr>
          <p:cNvSpPr txBox="1"/>
          <p:nvPr/>
        </p:nvSpPr>
        <p:spPr>
          <a:xfrm>
            <a:off x="10293634" y="2387843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F3AB0C7-31E2-4BC7-8FB4-174BE610BA3E}"/>
              </a:ext>
            </a:extLst>
          </p:cNvPr>
          <p:cNvGrpSpPr/>
          <p:nvPr/>
        </p:nvGrpSpPr>
        <p:grpSpPr>
          <a:xfrm>
            <a:off x="3901066" y="3511201"/>
            <a:ext cx="6561631" cy="1148456"/>
            <a:chOff x="3901066" y="3511201"/>
            <a:chExt cx="6561631" cy="114845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5C749C1-627E-4C52-B835-D04C6E7226EB}"/>
                </a:ext>
              </a:extLst>
            </p:cNvPr>
            <p:cNvSpPr txBox="1"/>
            <p:nvPr/>
          </p:nvSpPr>
          <p:spPr>
            <a:xfrm>
              <a:off x="3901066" y="3511201"/>
              <a:ext cx="5789148" cy="1148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dirty="0">
                  <a:solidFill>
                    <a:schemeClr val="bg2"/>
                  </a:solidFill>
                </a:rPr>
                <a:t>海景第一排 </a:t>
              </a:r>
              <a:endParaRPr lang="en-US" altLang="zh-TW" dirty="0">
                <a:solidFill>
                  <a:schemeClr val="bg2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TW" altLang="en-US" dirty="0">
                  <a:solidFill>
                    <a:schemeClr val="bg2"/>
                  </a:solidFill>
                </a:rPr>
                <a:t>國內外設計大師親自操刀設計</a:t>
              </a:r>
              <a:endParaRPr lang="en-US" altLang="zh-TW" dirty="0">
                <a:solidFill>
                  <a:schemeClr val="bg2"/>
                </a:solidFill>
              </a:endParaRPr>
            </a:p>
            <a:p>
              <a:pPr>
                <a:lnSpc>
                  <a:spcPct val="150000"/>
                </a:lnSpc>
              </a:pPr>
              <a:endParaRPr lang="zh-CN" altLang="en-US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B651B7F-9C33-4FBB-AD73-C7217F05780B}"/>
                </a:ext>
              </a:extLst>
            </p:cNvPr>
            <p:cNvSpPr txBox="1"/>
            <p:nvPr/>
          </p:nvSpPr>
          <p:spPr>
            <a:xfrm>
              <a:off x="10008727" y="3691481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6C19AEC9-0798-4534-922E-8D038DBC50B8}"/>
              </a:ext>
            </a:extLst>
          </p:cNvPr>
          <p:cNvSpPr txBox="1"/>
          <p:nvPr/>
        </p:nvSpPr>
        <p:spPr>
          <a:xfrm>
            <a:off x="10293634" y="380350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DE11325-317F-44C6-AE86-2D1B7C9BAA9B}"/>
              </a:ext>
            </a:extLst>
          </p:cNvPr>
          <p:cNvGrpSpPr/>
          <p:nvPr/>
        </p:nvGrpSpPr>
        <p:grpSpPr>
          <a:xfrm>
            <a:off x="3833446" y="4974897"/>
            <a:ext cx="6958891" cy="906915"/>
            <a:chOff x="3901066" y="4957852"/>
            <a:chExt cx="6565956" cy="85439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4EEAAFF-0AB8-43BD-AB61-02C664D41D2B}"/>
                </a:ext>
              </a:extLst>
            </p:cNvPr>
            <p:cNvSpPr txBox="1"/>
            <p:nvPr/>
          </p:nvSpPr>
          <p:spPr>
            <a:xfrm>
              <a:off x="3901066" y="4957852"/>
              <a:ext cx="5789148" cy="854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4000" dirty="0">
                  <a:solidFill>
                    <a:schemeClr val="bg2">
                      <a:lumMod val="75000"/>
                    </a:schemeClr>
                  </a:solidFill>
                  <a:latin typeface="Bahnschrift SemiBold Condensed" panose="020B0502040204020203" pitchFamily="34" charset="0"/>
                </a:rPr>
                <a:t>AI</a:t>
              </a:r>
              <a:r>
                <a:rPr lang="zh-TW" altLang="en-US" sz="4000" dirty="0">
                  <a:solidFill>
                    <a:schemeClr val="bg2">
                      <a:lumMod val="75000"/>
                    </a:schemeClr>
                  </a:solidFill>
                  <a:latin typeface="Bahnschrift SemiBold Condensed" panose="020B0502040204020203" pitchFamily="34" charset="0"/>
                </a:rPr>
                <a:t>家庭管家</a:t>
              </a:r>
              <a:endParaRPr lang="zh-CN" altLang="en-US" sz="4000" dirty="0">
                <a:solidFill>
                  <a:schemeClr val="bg2">
                    <a:lumMod val="75000"/>
                  </a:schemeClr>
                </a:solidFill>
                <a:latin typeface="Bahnschrift SemiBold Condensed" panose="020B0502040204020203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13AF30F-BB34-46F9-B250-1F2E8A9DEC92}"/>
                </a:ext>
              </a:extLst>
            </p:cNvPr>
            <p:cNvSpPr txBox="1"/>
            <p:nvPr/>
          </p:nvSpPr>
          <p:spPr>
            <a:xfrm>
              <a:off x="10013052" y="506234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D951BF0A-5478-4769-8EDF-291287B2C8B9}"/>
              </a:ext>
            </a:extLst>
          </p:cNvPr>
          <p:cNvSpPr txBox="1"/>
          <p:nvPr/>
        </p:nvSpPr>
        <p:spPr>
          <a:xfrm>
            <a:off x="10297959" y="51743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570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TW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薦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TW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景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TW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點</a:t>
              </a:r>
              <a:endParaRPr lang="zh-CN" altLang="en-US" sz="6600" spc="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478639" y="2726758"/>
              <a:ext cx="1191314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200" b="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Montserrat" panose="020F0502020204030204" pitchFamily="2" charset="0"/>
                </a:rPr>
                <a:t> </a:t>
              </a:r>
              <a:r>
                <a:rPr lang="en-US" altLang="zh-TW" sz="3200" b="1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Montserrat" panose="020F0502020204030204" pitchFamily="2" charset="0"/>
                </a:rPr>
                <a:t>tourist </a:t>
              </a:r>
              <a:r>
                <a:rPr lang="en-US" altLang="zh-TW" sz="32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Montserrat" panose="020F0502020204030204" pitchFamily="2" charset="0"/>
                </a:rPr>
                <a:t>spots</a:t>
              </a:r>
              <a:endParaRPr lang="en-US" altLang="zh-CN" sz="3200" spc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L 形 5">
              <a:extLst>
                <a:ext uri="{FF2B5EF4-FFF2-40B4-BE49-F238E27FC236}">
                  <a16:creationId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152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AA81A439-CAFF-4546-9B5B-EA3B2F8445AA}"/>
              </a:ext>
            </a:extLst>
          </p:cNvPr>
          <p:cNvGrpSpPr/>
          <p:nvPr/>
        </p:nvGrpSpPr>
        <p:grpSpPr>
          <a:xfrm>
            <a:off x="1529862" y="4465257"/>
            <a:ext cx="4012190" cy="1575058"/>
            <a:chOff x="1609219" y="4465259"/>
            <a:chExt cx="3943653" cy="158242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73E1D3F-BDC5-46BD-AE92-02CA993EA5D0}"/>
                </a:ext>
              </a:extLst>
            </p:cNvPr>
            <p:cNvSpPr/>
            <p:nvPr/>
          </p:nvSpPr>
          <p:spPr>
            <a:xfrm>
              <a:off x="1609219" y="4662341"/>
              <a:ext cx="600075" cy="600075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07F77D8A-D9D6-4A1E-9FE4-E5D54E3737FD}"/>
                </a:ext>
              </a:extLst>
            </p:cNvPr>
            <p:cNvGrpSpPr/>
            <p:nvPr/>
          </p:nvGrpSpPr>
          <p:grpSpPr>
            <a:xfrm>
              <a:off x="1624776" y="4465259"/>
              <a:ext cx="3928096" cy="1582423"/>
              <a:chOff x="1624776" y="4465259"/>
              <a:chExt cx="3928096" cy="1582423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EFD5BFD7-AD2C-4ED2-93E5-6CF0CD691A2B}"/>
                  </a:ext>
                </a:extLst>
              </p:cNvPr>
              <p:cNvGrpSpPr/>
              <p:nvPr/>
            </p:nvGrpSpPr>
            <p:grpSpPr>
              <a:xfrm>
                <a:off x="1624776" y="4721699"/>
                <a:ext cx="568959" cy="553012"/>
                <a:chOff x="4887550" y="3213264"/>
                <a:chExt cx="568959" cy="553012"/>
              </a:xfrm>
            </p:grpSpPr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6B9B292E-53FE-4A18-8609-1FA10C55C570}"/>
                    </a:ext>
                  </a:extLst>
                </p:cNvPr>
                <p:cNvSpPr txBox="1"/>
                <p:nvPr/>
              </p:nvSpPr>
              <p:spPr>
                <a:xfrm>
                  <a:off x="4887550" y="3213264"/>
                  <a:ext cx="447952" cy="5530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TW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3EBB2939-4BB5-42BF-B2CC-3D270039978D}"/>
                    </a:ext>
                  </a:extLst>
                </p:cNvPr>
                <p:cNvSpPr txBox="1"/>
                <p:nvPr/>
              </p:nvSpPr>
              <p:spPr>
                <a:xfrm>
                  <a:off x="5172457" y="3325289"/>
                  <a:ext cx="2840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5BAE61B7-6E4E-4738-BBFE-5D642151EEBC}"/>
                  </a:ext>
                </a:extLst>
              </p:cNvPr>
              <p:cNvSpPr/>
              <p:nvPr/>
            </p:nvSpPr>
            <p:spPr>
              <a:xfrm>
                <a:off x="2293141" y="4465259"/>
                <a:ext cx="3259731" cy="1582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zh-TW" altLang="en-US" sz="1100" b="0" i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effectLst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墾丁國家公園最寬闊的沙灘</a:t>
                </a:r>
                <a:br>
                  <a:rPr lang="zh-TW" altLang="en-US" sz="11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</a:br>
                <a:r>
                  <a:rPr lang="zh-TW" altLang="en-US" sz="1100" b="0" i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effectLst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每年到了夏季，更是人潮玩樂的聚集地</a:t>
                </a:r>
                <a:br>
                  <a:rPr lang="zh-TW" altLang="en-US" sz="11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</a:br>
                <a:r>
                  <a:rPr lang="zh-TW" altLang="en-US" sz="1100" b="0" i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effectLst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蔚藍的天空，沁涼的海水，來這戲水好消暑</a:t>
                </a:r>
                <a:r>
                  <a:rPr lang="zh-TW" altLang="en-US" sz="1100" b="0" i="0" dirty="0">
                    <a:solidFill>
                      <a:schemeClr val="bg2"/>
                    </a:solidFill>
                    <a:effectLst/>
                    <a:latin typeface="細明體_HKSCS-ExtB" panose="02020500000000000000" pitchFamily="18" charset="-120"/>
                    <a:ea typeface="細明體_HKSCS-ExtB" panose="02020500000000000000" pitchFamily="18" charset="-120"/>
                  </a:rPr>
                  <a:t>，</a:t>
                </a:r>
                <a:endParaRPr lang="en-US" altLang="zh-CN" sz="1100" dirty="0">
                  <a:solidFill>
                    <a:schemeClr val="bg2"/>
                  </a:solidFill>
                  <a:latin typeface="細明體_HKSCS-ExtB" panose="02020500000000000000" pitchFamily="18" charset="-120"/>
                  <a:ea typeface="細明體_HKSCS-ExtB" panose="02020500000000000000" pitchFamily="18" charset="-120"/>
                  <a:cs typeface="Poppins Light" charset="0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3B68AE1-E89E-4189-B498-8C06D7B5AE21}"/>
              </a:ext>
            </a:extLst>
          </p:cNvPr>
          <p:cNvGrpSpPr/>
          <p:nvPr/>
        </p:nvGrpSpPr>
        <p:grpSpPr>
          <a:xfrm>
            <a:off x="6162523" y="4491635"/>
            <a:ext cx="3943653" cy="1181798"/>
            <a:chOff x="6447727" y="4465259"/>
            <a:chExt cx="3943653" cy="118179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BD0A47-DEBB-4164-B000-62AD7EAADB8A}"/>
                </a:ext>
              </a:extLst>
            </p:cNvPr>
            <p:cNvSpPr/>
            <p:nvPr/>
          </p:nvSpPr>
          <p:spPr>
            <a:xfrm>
              <a:off x="6447727" y="4662341"/>
              <a:ext cx="600075" cy="600075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A4B2B52-03C5-424A-9F18-06692D1D2F68}"/>
                </a:ext>
              </a:extLst>
            </p:cNvPr>
            <p:cNvGrpSpPr/>
            <p:nvPr/>
          </p:nvGrpSpPr>
          <p:grpSpPr>
            <a:xfrm>
              <a:off x="6463284" y="4465259"/>
              <a:ext cx="3928096" cy="1181798"/>
              <a:chOff x="6463284" y="4465259"/>
              <a:chExt cx="3928096" cy="1181798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45048565-A532-42C8-AC6A-AC7D15D4D8F9}"/>
                  </a:ext>
                </a:extLst>
              </p:cNvPr>
              <p:cNvGrpSpPr/>
              <p:nvPr/>
            </p:nvGrpSpPr>
            <p:grpSpPr>
              <a:xfrm>
                <a:off x="6463284" y="4721699"/>
                <a:ext cx="568959" cy="481357"/>
                <a:chOff x="4887550" y="3213264"/>
                <a:chExt cx="568959" cy="481357"/>
              </a:xfrm>
            </p:grpSpPr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09A4B32-292F-47B6-9897-988CD409BC38}"/>
                    </a:ext>
                  </a:extLst>
                </p:cNvPr>
                <p:cNvSpPr txBox="1"/>
                <p:nvPr/>
              </p:nvSpPr>
              <p:spPr>
                <a:xfrm>
                  <a:off x="4887550" y="3213264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TW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04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EFC37083-C411-4FEE-A0FB-EFFF4F59D522}"/>
                    </a:ext>
                  </a:extLst>
                </p:cNvPr>
                <p:cNvSpPr txBox="1"/>
                <p:nvPr/>
              </p:nvSpPr>
              <p:spPr>
                <a:xfrm>
                  <a:off x="5172457" y="3325289"/>
                  <a:ext cx="2840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02151D01-0310-41AD-8A55-30F359AC8F32}"/>
                  </a:ext>
                </a:extLst>
              </p:cNvPr>
              <p:cNvSpPr/>
              <p:nvPr/>
            </p:nvSpPr>
            <p:spPr>
              <a:xfrm>
                <a:off x="7131649" y="4465259"/>
                <a:ext cx="3259731" cy="1181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50000"/>
                  </a:lnSpc>
                </a:pPr>
                <a:r>
                  <a:rPr lang="zh-TW" altLang="en-US" sz="1000" b="0" i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effectLst/>
                    <a:latin typeface="Helvetica" panose="020B0604020202020204" pitchFamily="34" charset="0"/>
                  </a:rPr>
                  <a:t>主打零距離和梅花鹿互動除了台灣特有種梅花鹿之外，鹿粼梅花鹿園區裡裡還住著白鹿、水鹿等其他不同品種的鹿，都一樣超可愛超熱情</a:t>
                </a:r>
                <a:r>
                  <a:rPr lang="zh-TW" altLang="en-US" sz="1000" b="0" i="0" dirty="0">
                    <a:solidFill>
                      <a:srgbClr val="555555"/>
                    </a:solidFill>
                    <a:effectLst/>
                    <a:latin typeface="Helvetica" panose="020B0604020202020204" pitchFamily="34" charset="0"/>
                  </a:rPr>
                  <a:t>！</a:t>
                </a:r>
                <a:endParaRPr lang="en-US" altLang="zh-CN" sz="1000" dirty="0">
                  <a:solidFill>
                    <a:schemeClr val="bg2"/>
                  </a:solidFill>
                  <a:latin typeface="+mn-ea"/>
                  <a:cs typeface="Poppins Light" charset="0"/>
                </a:endParaRPr>
              </a:p>
            </p:txBody>
          </p:sp>
        </p:grpSp>
      </p:grpSp>
      <p:pic>
        <p:nvPicPr>
          <p:cNvPr id="30" name="圖片 29">
            <a:extLst>
              <a:ext uri="{FF2B5EF4-FFF2-40B4-BE49-F238E27FC236}">
                <a16:creationId xmlns:a16="http://schemas.microsoft.com/office/drawing/2014/main" id="{378FC7F9-031F-D7BE-C86B-9B6D9BE0E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474" y="1689568"/>
            <a:ext cx="4092021" cy="2802067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17B07A82-83A9-26CB-9393-99A3E4E1F0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6413"/>
            <a:ext cx="4076700" cy="271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AA81A439-CAFF-4546-9B5B-EA3B2F8445AA}"/>
              </a:ext>
            </a:extLst>
          </p:cNvPr>
          <p:cNvGrpSpPr/>
          <p:nvPr/>
        </p:nvGrpSpPr>
        <p:grpSpPr>
          <a:xfrm>
            <a:off x="1529862" y="4465258"/>
            <a:ext cx="3996633" cy="1395638"/>
            <a:chOff x="1609219" y="4465259"/>
            <a:chExt cx="3943653" cy="20897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73E1D3F-BDC5-46BD-AE92-02CA993EA5D0}"/>
                </a:ext>
              </a:extLst>
            </p:cNvPr>
            <p:cNvSpPr/>
            <p:nvPr/>
          </p:nvSpPr>
          <p:spPr>
            <a:xfrm>
              <a:off x="1609219" y="4662341"/>
              <a:ext cx="600075" cy="600075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07F77D8A-D9D6-4A1E-9FE4-E5D54E3737FD}"/>
                </a:ext>
              </a:extLst>
            </p:cNvPr>
            <p:cNvGrpSpPr/>
            <p:nvPr/>
          </p:nvGrpSpPr>
          <p:grpSpPr>
            <a:xfrm>
              <a:off x="1624776" y="4465259"/>
              <a:ext cx="3928096" cy="2089732"/>
              <a:chOff x="1624776" y="4465259"/>
              <a:chExt cx="3928096" cy="2089732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EFD5BFD7-AD2C-4ED2-93E5-6CF0CD691A2B}"/>
                  </a:ext>
                </a:extLst>
              </p:cNvPr>
              <p:cNvGrpSpPr/>
              <p:nvPr/>
            </p:nvGrpSpPr>
            <p:grpSpPr>
              <a:xfrm>
                <a:off x="1624776" y="4721699"/>
                <a:ext cx="568959" cy="481357"/>
                <a:chOff x="4887550" y="3213264"/>
                <a:chExt cx="568959" cy="481357"/>
              </a:xfrm>
            </p:grpSpPr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6B9B292E-53FE-4A18-8609-1FA10C55C570}"/>
                    </a:ext>
                  </a:extLst>
                </p:cNvPr>
                <p:cNvSpPr txBox="1"/>
                <p:nvPr/>
              </p:nvSpPr>
              <p:spPr>
                <a:xfrm>
                  <a:off x="4887550" y="3213264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3EBB2939-4BB5-42BF-B2CC-3D270039978D}"/>
                    </a:ext>
                  </a:extLst>
                </p:cNvPr>
                <p:cNvSpPr txBox="1"/>
                <p:nvPr/>
              </p:nvSpPr>
              <p:spPr>
                <a:xfrm>
                  <a:off x="5172457" y="3325289"/>
                  <a:ext cx="2840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5BAE61B7-6E4E-4738-BBFE-5D642151EEBC}"/>
                  </a:ext>
                </a:extLst>
              </p:cNvPr>
              <p:cNvSpPr/>
              <p:nvPr/>
            </p:nvSpPr>
            <p:spPr>
              <a:xfrm>
                <a:off x="2293141" y="4465259"/>
                <a:ext cx="3259731" cy="2089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zh-TW" altLang="en-US" sz="1100" b="0" i="0" dirty="0">
                    <a:solidFill>
                      <a:schemeClr val="bg2"/>
                    </a:solidFill>
                    <a:effectLst/>
                    <a:latin typeface="細明體_HKSCS-ExtB" panose="02020500000000000000" pitchFamily="18" charset="-120"/>
                    <a:ea typeface="細明體_HKSCS-ExtB" panose="02020500000000000000" pitchFamily="18" charset="-120"/>
                  </a:rPr>
                  <a:t>！在墾丁和鵝鑾鼻之間的船帆石，是一座約</a:t>
                </a:r>
                <a:r>
                  <a:rPr lang="en-US" altLang="zh-TW" sz="1100" b="0" i="0" dirty="0">
                    <a:solidFill>
                      <a:schemeClr val="bg2"/>
                    </a:solidFill>
                    <a:effectLst/>
                    <a:latin typeface="細明體_HKSCS-ExtB" panose="02020500000000000000" pitchFamily="18" charset="-120"/>
                    <a:ea typeface="細明體_HKSCS-ExtB" panose="02020500000000000000" pitchFamily="18" charset="-120"/>
                  </a:rPr>
                  <a:t>50</a:t>
                </a:r>
                <a:r>
                  <a:rPr lang="zh-TW" altLang="en-US" sz="1100" b="0" i="0" dirty="0">
                    <a:solidFill>
                      <a:schemeClr val="bg2"/>
                    </a:solidFill>
                    <a:effectLst/>
                    <a:latin typeface="細明體_HKSCS-ExtB" panose="02020500000000000000" pitchFamily="18" charset="-120"/>
                    <a:ea typeface="細明體_HKSCS-ExtB" panose="02020500000000000000" pitchFamily="18" charset="-120"/>
                  </a:rPr>
                  <a:t>公尺高的珊瑚礁岩，狀似船帆而得名，是大自然鬼斧神工的傑作。墾丁的海真的很漂亮，找對角度的話，就可以在碧海藍天之間，和帆船石來張唯美合照，</a:t>
                </a:r>
                <a:endParaRPr lang="en-US" altLang="zh-CN" sz="1100" dirty="0">
                  <a:solidFill>
                    <a:schemeClr val="bg2"/>
                  </a:solidFill>
                  <a:latin typeface="細明體_HKSCS-ExtB" panose="02020500000000000000" pitchFamily="18" charset="-120"/>
                  <a:ea typeface="細明體_HKSCS-ExtB" panose="02020500000000000000" pitchFamily="18" charset="-120"/>
                  <a:cs typeface="Poppins Light" charset="0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3B68AE1-E89E-4189-B498-8C06D7B5AE21}"/>
              </a:ext>
            </a:extLst>
          </p:cNvPr>
          <p:cNvGrpSpPr/>
          <p:nvPr/>
        </p:nvGrpSpPr>
        <p:grpSpPr>
          <a:xfrm>
            <a:off x="6447727" y="4465259"/>
            <a:ext cx="3943653" cy="1181798"/>
            <a:chOff x="6447727" y="4465259"/>
            <a:chExt cx="3943653" cy="118179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BD0A47-DEBB-4164-B000-62AD7EAADB8A}"/>
                </a:ext>
              </a:extLst>
            </p:cNvPr>
            <p:cNvSpPr/>
            <p:nvPr/>
          </p:nvSpPr>
          <p:spPr>
            <a:xfrm>
              <a:off x="6447727" y="4662341"/>
              <a:ext cx="600075" cy="600075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A4B2B52-03C5-424A-9F18-06692D1D2F68}"/>
                </a:ext>
              </a:extLst>
            </p:cNvPr>
            <p:cNvGrpSpPr/>
            <p:nvPr/>
          </p:nvGrpSpPr>
          <p:grpSpPr>
            <a:xfrm>
              <a:off x="6463284" y="4465259"/>
              <a:ext cx="3928096" cy="1181798"/>
              <a:chOff x="6463284" y="4465259"/>
              <a:chExt cx="3928096" cy="1181798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45048565-A532-42C8-AC6A-AC7D15D4D8F9}"/>
                  </a:ext>
                </a:extLst>
              </p:cNvPr>
              <p:cNvGrpSpPr/>
              <p:nvPr/>
            </p:nvGrpSpPr>
            <p:grpSpPr>
              <a:xfrm>
                <a:off x="6463284" y="4721699"/>
                <a:ext cx="568959" cy="481357"/>
                <a:chOff x="4887550" y="3213264"/>
                <a:chExt cx="568959" cy="481357"/>
              </a:xfrm>
            </p:grpSpPr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09A4B32-292F-47B6-9897-988CD409BC38}"/>
                    </a:ext>
                  </a:extLst>
                </p:cNvPr>
                <p:cNvSpPr txBox="1"/>
                <p:nvPr/>
              </p:nvSpPr>
              <p:spPr>
                <a:xfrm>
                  <a:off x="4887550" y="3213264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EFC37083-C411-4FEE-A0FB-EFFF4F59D522}"/>
                    </a:ext>
                  </a:extLst>
                </p:cNvPr>
                <p:cNvSpPr txBox="1"/>
                <p:nvPr/>
              </p:nvSpPr>
              <p:spPr>
                <a:xfrm>
                  <a:off x="5172457" y="3325289"/>
                  <a:ext cx="2840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02151D01-0310-41AD-8A55-30F359AC8F32}"/>
                  </a:ext>
                </a:extLst>
              </p:cNvPr>
              <p:cNvSpPr/>
              <p:nvPr/>
            </p:nvSpPr>
            <p:spPr>
              <a:xfrm>
                <a:off x="7131649" y="4465259"/>
                <a:ext cx="3259731" cy="1181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50000"/>
                  </a:lnSpc>
                </a:pPr>
                <a:r>
                  <a:rPr lang="zh-TW" altLang="en-US" sz="1000" b="0" i="0" dirty="0">
                    <a:solidFill>
                      <a:schemeClr val="bg2"/>
                    </a:solidFill>
                    <a:effectLst/>
                    <a:latin typeface="-apple-system"/>
                  </a:rPr>
                  <a:t>來海生館除了收穫滿滿的海洋知識，還能拍美照！？屏東海生館裡頭擁有多樣的展區，每一區都有不同的特色，像是海底隧道、巨型水缸，輕鬆就能拍出壯觀海洋美景</a:t>
                </a:r>
                <a:endParaRPr lang="en-US" altLang="zh-CN" sz="1000" dirty="0">
                  <a:solidFill>
                    <a:schemeClr val="bg2"/>
                  </a:solidFill>
                  <a:latin typeface="+mn-ea"/>
                  <a:cs typeface="Poppins Light" charset="0"/>
                </a:endParaRPr>
              </a:p>
            </p:txBody>
          </p:sp>
        </p:grp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AFBF1AA2-32A6-2D39-7FED-6B5067CD5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362" y="1680354"/>
            <a:ext cx="3713207" cy="2784905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876B890F-BD77-1651-75B4-1C7E6B2BF6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284" y="1680353"/>
            <a:ext cx="3715530" cy="278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9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8D7E08-68FC-4236-AE53-C586FF6A47CB}"/>
              </a:ext>
            </a:extLst>
          </p:cNvPr>
          <p:cNvGrpSpPr/>
          <p:nvPr/>
        </p:nvGrpSpPr>
        <p:grpSpPr>
          <a:xfrm>
            <a:off x="1380392" y="348316"/>
            <a:ext cx="2048608" cy="791605"/>
            <a:chOff x="633880" y="603295"/>
            <a:chExt cx="2909309" cy="526332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3A14E6F-BBB9-4369-ADEC-C57434DB2370}"/>
                </a:ext>
              </a:extLst>
            </p:cNvPr>
            <p:cNvGrpSpPr/>
            <p:nvPr/>
          </p:nvGrpSpPr>
          <p:grpSpPr>
            <a:xfrm>
              <a:off x="633880" y="603295"/>
              <a:ext cx="2316536" cy="526332"/>
              <a:chOff x="4550342" y="2918781"/>
              <a:chExt cx="2606342" cy="592179"/>
            </a:xfrm>
          </p:grpSpPr>
          <p:sp>
            <p:nvSpPr>
              <p:cNvPr id="5" name="L 形 4">
                <a:extLst>
                  <a:ext uri="{FF2B5EF4-FFF2-40B4-BE49-F238E27FC236}">
                    <a16:creationId xmlns:a16="http://schemas.microsoft.com/office/drawing/2014/main" id="{8B3F90DE-9975-4A6C-A00F-91F594EAD4B3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76B90A2-8689-4CB9-B623-DE9AA205DD23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344968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TW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資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TW" altLang="en-US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料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TW" altLang="en-US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來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TW" altLang="en-US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2F5956F-7C2D-4E85-8194-51C71CBD3E65}"/>
                  </a:ext>
                </a:extLst>
              </p:cNvPr>
              <p:cNvSpPr txBox="1"/>
              <p:nvPr/>
            </p:nvSpPr>
            <p:spPr>
              <a:xfrm>
                <a:off x="5250452" y="3349792"/>
                <a:ext cx="1906232" cy="161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sources</a:t>
                </a: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:a16="http://schemas.microsoft.com/office/drawing/2014/main" id="{DB4454AB-7E6C-477A-BF84-082EF7E58139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4F9936B8-7F7E-41C4-A3C4-9EDA5622C92B}"/>
              </a:ext>
            </a:extLst>
          </p:cNvPr>
          <p:cNvSpPr/>
          <p:nvPr/>
        </p:nvSpPr>
        <p:spPr>
          <a:xfrm>
            <a:off x="0" y="2194806"/>
            <a:ext cx="12192001" cy="2232025"/>
          </a:xfrm>
          <a:prstGeom prst="rect">
            <a:avLst/>
          </a:prstGeom>
          <a:solidFill>
            <a:srgbClr val="BE8944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hlinkClick r:id="rId3"/>
              </a:rPr>
              <a:t>https://www.welcometw.com/%E5%B1%8F%E6%9D%B1%E6%B5%B7%E7%94%9F%E9%A4%A8/</a:t>
            </a:r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F2A9177-057C-4894-AD64-6273FEB549BB}"/>
              </a:ext>
            </a:extLst>
          </p:cNvPr>
          <p:cNvGrpSpPr/>
          <p:nvPr/>
        </p:nvGrpSpPr>
        <p:grpSpPr>
          <a:xfrm>
            <a:off x="943092" y="3190463"/>
            <a:ext cx="4857947" cy="825561"/>
            <a:chOff x="943092" y="3190463"/>
            <a:chExt cx="4857947" cy="825561"/>
          </a:xfrm>
        </p:grpSpPr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EE8CB104-733B-46F9-AE78-475CE3212122}"/>
                </a:ext>
              </a:extLst>
            </p:cNvPr>
            <p:cNvSpPr txBox="1">
              <a:spLocks/>
            </p:cNvSpPr>
            <p:nvPr/>
          </p:nvSpPr>
          <p:spPr>
            <a:xfrm>
              <a:off x="943092" y="3476386"/>
              <a:ext cx="4857947" cy="53963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endParaRPr lang="en-US" sz="1000" dirty="0">
                <a:solidFill>
                  <a:schemeClr val="bg1"/>
                </a:solidFill>
                <a:latin typeface="+mn-ea"/>
                <a:cs typeface="Poppins Light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2DC263B-F584-46DA-8FF8-0CB620CB0336}"/>
                </a:ext>
              </a:extLst>
            </p:cNvPr>
            <p:cNvSpPr txBox="1"/>
            <p:nvPr/>
          </p:nvSpPr>
          <p:spPr>
            <a:xfrm>
              <a:off x="1537581" y="3190463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90E0839-7896-F6AF-D7C4-3AF9BBE8E37A}"/>
              </a:ext>
            </a:extLst>
          </p:cNvPr>
          <p:cNvSpPr txBox="1"/>
          <p:nvPr/>
        </p:nvSpPr>
        <p:spPr>
          <a:xfrm>
            <a:off x="1107831" y="1784839"/>
            <a:ext cx="7297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hlinkClick r:id="rId4"/>
              </a:rPr>
              <a:t>[</a:t>
            </a:r>
            <a:r>
              <a:rPr lang="zh-TW" altLang="en-US" dirty="0">
                <a:hlinkClick r:id="rId4"/>
              </a:rPr>
              <a:t>小琉球</a:t>
            </a:r>
            <a:r>
              <a:rPr lang="en-US" altLang="zh-TW" dirty="0">
                <a:hlinkClick r:id="rId4"/>
              </a:rPr>
              <a:t>] ~ </a:t>
            </a:r>
            <a:r>
              <a:rPr lang="zh-TW" altLang="en-US" dirty="0">
                <a:hlinkClick r:id="rId4"/>
              </a:rPr>
              <a:t>鹿粼梅花鹿園區：小鹿斑比面對面好玩景點推薦！鹿粼門票事先買更優惠～ </a:t>
            </a:r>
            <a:r>
              <a:rPr lang="en-US" altLang="zh-TW" dirty="0">
                <a:hlinkClick r:id="rId4"/>
              </a:rPr>
              <a:t>- </a:t>
            </a:r>
            <a:r>
              <a:rPr lang="en-US" altLang="zh-TW" dirty="0" err="1">
                <a:hlinkClick r:id="rId4"/>
              </a:rPr>
              <a:t>SayDigi</a:t>
            </a:r>
            <a:r>
              <a:rPr lang="en-US" altLang="zh-TW" dirty="0">
                <a:hlinkClick r:id="rId4"/>
              </a:rPr>
              <a:t> | </a:t>
            </a:r>
            <a:r>
              <a:rPr lang="zh-TW" altLang="en-US" dirty="0">
                <a:hlinkClick r:id="rId4"/>
              </a:rPr>
              <a:t>點子生活</a:t>
            </a:r>
            <a:endParaRPr lang="zh-TW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D0584B9-1ACE-3185-9D9B-3F94632C8771}"/>
              </a:ext>
            </a:extLst>
          </p:cNvPr>
          <p:cNvSpPr txBox="1"/>
          <p:nvPr/>
        </p:nvSpPr>
        <p:spPr>
          <a:xfrm>
            <a:off x="1195754" y="2431171"/>
            <a:ext cx="9680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hlinkClick r:id="rId5"/>
              </a:rPr>
              <a:t>屏東墾丁景點</a:t>
            </a:r>
            <a:r>
              <a:rPr lang="en-US" altLang="zh-TW" dirty="0">
                <a:hlinkClick r:id="rId5"/>
              </a:rPr>
              <a:t>|</a:t>
            </a:r>
            <a:r>
              <a:rPr lang="zh-TW" altLang="en-US" dirty="0">
                <a:hlinkClick r:id="rId5"/>
              </a:rPr>
              <a:t>南灣遊憩區</a:t>
            </a:r>
            <a:r>
              <a:rPr lang="en-US" altLang="zh-TW" dirty="0">
                <a:hlinkClick r:id="rId5"/>
              </a:rPr>
              <a:t>(</a:t>
            </a:r>
            <a:r>
              <a:rPr lang="zh-TW" altLang="en-US" dirty="0">
                <a:hlinkClick r:id="rId5"/>
              </a:rPr>
              <a:t>免門票</a:t>
            </a:r>
            <a:r>
              <a:rPr lang="en-US" altLang="zh-TW" dirty="0">
                <a:hlinkClick r:id="rId5"/>
              </a:rPr>
              <a:t>)</a:t>
            </a:r>
            <a:r>
              <a:rPr lang="zh-TW" altLang="en-US" dirty="0">
                <a:hlinkClick r:id="rId5"/>
              </a:rPr>
              <a:t>墾丁必玩海灘</a:t>
            </a:r>
            <a:r>
              <a:rPr lang="en-US" altLang="zh-TW" dirty="0">
                <a:hlinkClick r:id="rId5"/>
              </a:rPr>
              <a:t>~</a:t>
            </a:r>
            <a:r>
              <a:rPr lang="zh-TW" altLang="en-US" dirty="0">
                <a:hlinkClick r:id="rId5"/>
              </a:rPr>
              <a:t>藍灣水上活動大本營</a:t>
            </a:r>
            <a:r>
              <a:rPr lang="en-US" altLang="zh-TW" dirty="0">
                <a:hlinkClick r:id="rId5"/>
              </a:rPr>
              <a:t>|</a:t>
            </a:r>
            <a:r>
              <a:rPr lang="zh-TW" altLang="en-US" dirty="0">
                <a:hlinkClick r:id="rId5"/>
              </a:rPr>
              <a:t>感受海洋中的交響樂</a:t>
            </a:r>
            <a:r>
              <a:rPr lang="en-US" altLang="zh-TW" dirty="0">
                <a:hlinkClick r:id="rId5"/>
              </a:rPr>
              <a:t>! @</a:t>
            </a:r>
            <a:r>
              <a:rPr lang="zh-TW" altLang="en-US" dirty="0">
                <a:hlinkClick r:id="rId5"/>
              </a:rPr>
              <a:t>滿分的旅遊札記 </a:t>
            </a:r>
            <a:r>
              <a:rPr lang="en-US" altLang="zh-TW" dirty="0">
                <a:hlinkClick r:id="rId5"/>
              </a:rPr>
              <a:t>(fullfenblog.tw)</a:t>
            </a:r>
            <a:endParaRPr lang="zh-TW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AD1C7C6-12B3-47F7-72FF-B5722A94B5E1}"/>
              </a:ext>
            </a:extLst>
          </p:cNvPr>
          <p:cNvSpPr txBox="1"/>
          <p:nvPr/>
        </p:nvSpPr>
        <p:spPr>
          <a:xfrm rot="10800000" flipV="1">
            <a:off x="1107831" y="3732458"/>
            <a:ext cx="8038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hlinkClick r:id="rId6"/>
              </a:rPr>
              <a:t>鋼鐵人絕美海景豪宅 「剃刀之家」以</a:t>
            </a:r>
            <a:r>
              <a:rPr lang="en-US" altLang="zh-TW" dirty="0">
                <a:hlinkClick r:id="rId6"/>
              </a:rPr>
              <a:t>6</a:t>
            </a:r>
            <a:r>
              <a:rPr lang="zh-TW" altLang="en-US" dirty="0">
                <a:hlinkClick r:id="rId6"/>
              </a:rPr>
              <a:t>億</a:t>
            </a:r>
            <a:r>
              <a:rPr lang="en-US" altLang="zh-TW" dirty="0">
                <a:hlinkClick r:id="rId6"/>
              </a:rPr>
              <a:t>2</a:t>
            </a:r>
            <a:r>
              <a:rPr lang="zh-TW" altLang="en-US" dirty="0">
                <a:hlinkClick r:id="rId6"/>
              </a:rPr>
              <a:t>千萬元售出 </a:t>
            </a:r>
            <a:r>
              <a:rPr lang="en-US" altLang="zh-TW" dirty="0">
                <a:hlinkClick r:id="rId6"/>
              </a:rPr>
              <a:t>- </a:t>
            </a:r>
            <a:r>
              <a:rPr lang="zh-TW" altLang="en-US" dirty="0">
                <a:hlinkClick r:id="rId6"/>
              </a:rPr>
              <a:t>世界高級品 </a:t>
            </a:r>
            <a:r>
              <a:rPr lang="en-US" altLang="zh-TW" dirty="0" err="1">
                <a:hlinkClick r:id="rId6"/>
              </a:rPr>
              <a:t>LuxuryWatcher</a:t>
            </a:r>
            <a:endParaRPr lang="zh-TW" altLang="en-US" dirty="0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EEB19A09-08DF-1DCE-FA2D-15B5CBE71550}"/>
              </a:ext>
            </a:extLst>
          </p:cNvPr>
          <p:cNvSpPr txBox="1"/>
          <p:nvPr/>
        </p:nvSpPr>
        <p:spPr>
          <a:xfrm rot="10800000" flipV="1">
            <a:off x="943091" y="4721615"/>
            <a:ext cx="61171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https://www.velvetropes.com/backstage/tony-stark-house</a:t>
            </a:r>
            <a:endParaRPr lang="zh-TW" alt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E63AF52-6653-D419-8E33-882D954F30BF}"/>
              </a:ext>
            </a:extLst>
          </p:cNvPr>
          <p:cNvSpPr txBox="1"/>
          <p:nvPr/>
        </p:nvSpPr>
        <p:spPr>
          <a:xfrm rot="10800000" flipV="1">
            <a:off x="2391508" y="4343422"/>
            <a:ext cx="10096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https://www.pinterest.com/ideas/</a:t>
            </a:r>
            <a:endParaRPr lang="zh-TW" alt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2E43FE1-868E-445E-864C-7A6FDFE4766A}"/>
              </a:ext>
            </a:extLst>
          </p:cNvPr>
          <p:cNvSpPr/>
          <p:nvPr/>
        </p:nvSpPr>
        <p:spPr>
          <a:xfrm>
            <a:off x="5213837" y="2224455"/>
            <a:ext cx="47390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0" spc="3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  <a:endParaRPr lang="zh-CN" altLang="en-US" sz="4400" spc="300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52B08D-EC95-43E3-ADDF-90890DFE66FE}"/>
              </a:ext>
            </a:extLst>
          </p:cNvPr>
          <p:cNvSpPr/>
          <p:nvPr/>
        </p:nvSpPr>
        <p:spPr>
          <a:xfrm>
            <a:off x="571500" y="2297810"/>
            <a:ext cx="62623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PERSONAL</a:t>
            </a:r>
          </a:p>
          <a:p>
            <a:r>
              <a:rPr lang="en-US" altLang="zh-CN" sz="4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RESUME</a:t>
            </a:r>
            <a:endParaRPr lang="zh-CN" altLang="en-US" sz="4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9015CB6-A585-4E90-9684-9A389EBFDB33}"/>
              </a:ext>
            </a:extLst>
          </p:cNvPr>
          <p:cNvGrpSpPr/>
          <p:nvPr/>
        </p:nvGrpSpPr>
        <p:grpSpPr>
          <a:xfrm>
            <a:off x="4923692" y="2297810"/>
            <a:ext cx="4739056" cy="1315828"/>
            <a:chOff x="1034470" y="1698595"/>
            <a:chExt cx="5364622" cy="3288640"/>
          </a:xfrm>
        </p:grpSpPr>
        <p:sp>
          <p:nvSpPr>
            <p:cNvPr id="8" name="L 形 7">
              <a:extLst>
                <a:ext uri="{FF2B5EF4-FFF2-40B4-BE49-F238E27FC236}">
                  <a16:creationId xmlns:a16="http://schemas.microsoft.com/office/drawing/2014/main" id="{434C7E97-ED1F-41D5-BA11-EC552E07406B}"/>
                </a:ext>
              </a:extLst>
            </p:cNvPr>
            <p:cNvSpPr/>
            <p:nvPr/>
          </p:nvSpPr>
          <p:spPr>
            <a:xfrm flipV="1">
              <a:off x="1034470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L 形 10">
              <a:extLst>
                <a:ext uri="{FF2B5EF4-FFF2-40B4-BE49-F238E27FC236}">
                  <a16:creationId xmlns:a16="http://schemas.microsoft.com/office/drawing/2014/main" id="{FBA0AA44-BCD2-42FD-94D3-D7B21AF8AC3A}"/>
                </a:ext>
              </a:extLst>
            </p:cNvPr>
            <p:cNvSpPr/>
            <p:nvPr/>
          </p:nvSpPr>
          <p:spPr>
            <a:xfrm flipH="1">
              <a:off x="5935653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E57E9E89-6311-5FBB-AA65-1F0563922429}"/>
              </a:ext>
            </a:extLst>
          </p:cNvPr>
          <p:cNvSpPr txBox="1"/>
          <p:nvPr/>
        </p:nvSpPr>
        <p:spPr>
          <a:xfrm rot="10800000" flipV="1">
            <a:off x="663817" y="4559967"/>
            <a:ext cx="9100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· · ·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A9E637D-7330-72EA-6574-8B3EDA7640DA}"/>
              </a:ext>
            </a:extLst>
          </p:cNvPr>
          <p:cNvSpPr txBox="1"/>
          <p:nvPr/>
        </p:nvSpPr>
        <p:spPr>
          <a:xfrm>
            <a:off x="1791158" y="4549839"/>
            <a:ext cx="7666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</a:t>
            </a:r>
            <a:r>
              <a:rPr lang="en-US" altLang="zh-CN" sz="18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 </a:t>
            </a:r>
            <a:r>
              <a:rPr lang="en-US" altLang="zh-CN" sz="18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endParaRPr lang="en-US" altLang="zh-CN" sz="1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874EF43A-F0D3-1D27-9AC5-E77F51F617BE}"/>
              </a:ext>
            </a:extLst>
          </p:cNvPr>
          <p:cNvSpPr txBox="1"/>
          <p:nvPr/>
        </p:nvSpPr>
        <p:spPr>
          <a:xfrm rot="5400000" flipH="1" flipV="1">
            <a:off x="4591340" y="4122839"/>
            <a:ext cx="1613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</a:t>
            </a:r>
            <a:r>
              <a:rPr lang="en-US" altLang="zh-CN" sz="18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 </a:t>
            </a:r>
            <a:r>
              <a:rPr lang="en-US" altLang="zh-CN" sz="18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endParaRPr lang="en-US" altLang="zh-CN" sz="1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3D835FD1-4170-88C2-A9DD-340C96E30D81}"/>
              </a:ext>
            </a:extLst>
          </p:cNvPr>
          <p:cNvSpPr txBox="1"/>
          <p:nvPr/>
        </p:nvSpPr>
        <p:spPr>
          <a:xfrm>
            <a:off x="2941381" y="4539710"/>
            <a:ext cx="15225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</a:t>
            </a:r>
            <a:r>
              <a:rPr lang="en-US" altLang="zh-CN" sz="18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8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 </a:t>
            </a:r>
            <a:r>
              <a:rPr lang="en-US" altLang="zh-CN" sz="18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endParaRPr lang="en-US" altLang="zh-CN" sz="1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3D59BAB7-CDC6-1CCB-44AA-9AC98F60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675" y="4476938"/>
            <a:ext cx="1243692" cy="493819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2CBC319E-5F65-66D6-CE48-752BA6F6F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839" y="4476092"/>
            <a:ext cx="1243692" cy="493819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DF856890-EF6F-8B5D-7054-5FF1D20A1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892" y="4472695"/>
            <a:ext cx="1243692" cy="493819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609ADDFA-5F96-E4CE-B053-D3EE1C732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168" y="4489478"/>
            <a:ext cx="1243692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7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window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6" grpId="0"/>
      <p:bldP spid="25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个人简历2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isujalsi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</TotalTime>
  <Words>640</Words>
  <Application>Microsoft Office PowerPoint</Application>
  <PresentationFormat>寬螢幕</PresentationFormat>
  <Paragraphs>79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23" baseType="lpstr">
      <vt:lpstr>-apple-system</vt:lpstr>
      <vt:lpstr>等线</vt:lpstr>
      <vt:lpstr>Gill Sans</vt:lpstr>
      <vt:lpstr>微软雅黑</vt:lpstr>
      <vt:lpstr>細明體_HKSCS-ExtB</vt:lpstr>
      <vt:lpstr>微软雅黑 Light</vt:lpstr>
      <vt:lpstr>微軟正黑體</vt:lpstr>
      <vt:lpstr>Arial</vt:lpstr>
      <vt:lpstr>Bahnschrift SemiBold Condensed</vt:lpstr>
      <vt:lpstr>Helvetica</vt:lpstr>
      <vt:lpstr>Montserrat</vt:lpstr>
      <vt:lpstr>Webdings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subject>https://www.ypppt.com/</dc:subject>
  <dc:creator>优品PPT</dc:creator>
  <cp:keywords/>
  <cp:lastModifiedBy>昀和 吳</cp:lastModifiedBy>
  <cp:revision>53</cp:revision>
  <dcterms:created xsi:type="dcterms:W3CDTF">2017-08-18T03:02:00Z</dcterms:created>
  <dcterms:modified xsi:type="dcterms:W3CDTF">2023-10-08T08:16:38Z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